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33"/>
  </p:notesMasterIdLst>
  <p:sldIdLst>
    <p:sldId id="357" r:id="rId2"/>
    <p:sldId id="266" r:id="rId3"/>
    <p:sldId id="345" r:id="rId4"/>
    <p:sldId id="388" r:id="rId5"/>
    <p:sldId id="379" r:id="rId6"/>
    <p:sldId id="293" r:id="rId7"/>
    <p:sldId id="380" r:id="rId8"/>
    <p:sldId id="370" r:id="rId9"/>
    <p:sldId id="267" r:id="rId10"/>
    <p:sldId id="383" r:id="rId11"/>
    <p:sldId id="259" r:id="rId12"/>
    <p:sldId id="381" r:id="rId13"/>
    <p:sldId id="268" r:id="rId14"/>
    <p:sldId id="277" r:id="rId15"/>
    <p:sldId id="392" r:id="rId16"/>
    <p:sldId id="394" r:id="rId17"/>
    <p:sldId id="389" r:id="rId18"/>
    <p:sldId id="393" r:id="rId19"/>
    <p:sldId id="390" r:id="rId20"/>
    <p:sldId id="260" r:id="rId21"/>
    <p:sldId id="391" r:id="rId22"/>
    <p:sldId id="384" r:id="rId23"/>
    <p:sldId id="395" r:id="rId24"/>
    <p:sldId id="382" r:id="rId25"/>
    <p:sldId id="398" r:id="rId26"/>
    <p:sldId id="385" r:id="rId27"/>
    <p:sldId id="396" r:id="rId28"/>
    <p:sldId id="386" r:id="rId29"/>
    <p:sldId id="397" r:id="rId30"/>
    <p:sldId id="387" r:id="rId31"/>
    <p:sldId id="39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2E491C9B-68CA-44C7-81BF-C02D169139CD}">
          <p14:sldIdLst>
            <p14:sldId id="357"/>
            <p14:sldId id="266"/>
          </p14:sldIdLst>
        </p14:section>
        <p14:section name="Section" id="{3730667C-8F93-4157-B5A2-D27223A4333A}">
          <p14:sldIdLst>
            <p14:sldId id="345"/>
            <p14:sldId id="388"/>
            <p14:sldId id="379"/>
            <p14:sldId id="293"/>
            <p14:sldId id="380"/>
            <p14:sldId id="370"/>
            <p14:sldId id="267"/>
            <p14:sldId id="383"/>
            <p14:sldId id="259"/>
            <p14:sldId id="381"/>
            <p14:sldId id="268"/>
            <p14:sldId id="277"/>
            <p14:sldId id="392"/>
            <p14:sldId id="394"/>
            <p14:sldId id="389"/>
            <p14:sldId id="393"/>
            <p14:sldId id="390"/>
            <p14:sldId id="260"/>
            <p14:sldId id="391"/>
            <p14:sldId id="384"/>
            <p14:sldId id="395"/>
            <p14:sldId id="382"/>
            <p14:sldId id="398"/>
            <p14:sldId id="385"/>
            <p14:sldId id="396"/>
            <p14:sldId id="386"/>
            <p14:sldId id="397"/>
            <p14:sldId id="387"/>
            <p14:sldId id="399"/>
          </p14:sldIdLst>
        </p14:section>
        <p14:section name="Text" id="{6C139256-6A63-488C-94BD-A7FE74F4EDD5}">
          <p14:sldIdLst/>
        </p14:section>
        <p14:section name="Timeline" id="{2F487DA4-1F91-4727-AAEC-D538A5B95847}">
          <p14:sldIdLst/>
        </p14:section>
        <p14:section name="Portfolio" id="{D2E1A8CA-1FD5-4485-8591-DAE3AE6D1331}">
          <p14:sldIdLst/>
        </p14:section>
        <p14:section name="Highlight" id="{5E52DD82-7328-4AB8-851B-A72C39D64FAD}">
          <p14:sldIdLst/>
        </p14:section>
        <p14:section name="Steps" id="{99BAF8BC-C491-437C-9774-9573F2859292}">
          <p14:sldIdLst/>
        </p14:section>
        <p14:section name="Team" id="{83DDA188-FB5F-4D43-B760-EB140E1FCA21}">
          <p14:sldIdLst/>
        </p14:section>
        <p14:section name="Logos" id="{FD6765FC-89BA-40F5-B771-BE0966951A76}">
          <p14:sldIdLst/>
        </p14:section>
        <p14:section name="Mockups" id="{317905FB-636A-4E74-B631-9FDC6325A048}">
          <p14:sldIdLst/>
        </p14:section>
        <p14:section name="Charts &amp; Numbers" id="{85C22825-ECE0-4204-A5EA-56F5BA5C2AE2}">
          <p14:sldIdLst/>
        </p14:section>
        <p14:section name="Pricing" id="{7999C9BD-1E52-4543-89E1-82A252B40766}">
          <p14:sldIdLst/>
        </p14:section>
        <p14:section name="Maps" id="{8A918DE3-443F-4E2B-BB3D-187DC3A90EBC}">
          <p14:sldIdLst/>
        </p14:section>
        <p14:section name="Ressources" id="{4AD6E85F-65D5-44FE-9D48-C1AAF5E31D37}">
          <p14:sldIdLst/>
        </p14:section>
      </p14:sectionLst>
    </p:ex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31"/>
    <a:srgbClr val="B5D8B3"/>
    <a:srgbClr val="F39785"/>
    <a:srgbClr val="EDEDED"/>
    <a:srgbClr val="F44336"/>
    <a:srgbClr val="FFFFFF"/>
    <a:srgbClr val="F8F8F8"/>
    <a:srgbClr val="111111"/>
    <a:srgbClr val="12002A"/>
    <a:srgbClr val="1D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EAD06-77AF-55D1-9254-A57324BDD113}" v="9" dt="2019-03-31T19:38:00.556"/>
    <p1510:client id="{EFF49477-8628-72E8-3BC3-F6D9A67CD929}" v="2" dt="2019-03-31T19:41:53.110"/>
    <p1510:client id="{019E3D24-DDA8-D8FB-3801-7D2F86B0EA4A}" v="2440" dt="2019-03-31T22:23:37.570"/>
    <p1510:client id="{BCA0785D-0C3B-02DA-C398-D7ED821A9C41}" v="2" dt="2019-03-31T19:50:43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MAUD Romain" userId="S::rremaud@sigma.fr::169486fc-0397-4424-a142-50f38526d3e4" providerId="AD" clId="Web-{C1257F14-528E-89CF-6510-AC36CF0E5A79}"/>
    <pc:docChg chg="modSld">
      <pc:chgData name="REMAUD Romain" userId="S::rremaud@sigma.fr::169486fc-0397-4424-a142-50f38526d3e4" providerId="AD" clId="Web-{C1257F14-528E-89CF-6510-AC36CF0E5A79}" dt="2019-04-01T06:38:42.746" v="602"/>
      <pc:docMkLst>
        <pc:docMk/>
      </pc:docMkLst>
      <pc:sldChg chg="modSp">
        <pc:chgData name="REMAUD Romain" userId="S::rremaud@sigma.fr::169486fc-0397-4424-a142-50f38526d3e4" providerId="AD" clId="Web-{C1257F14-528E-89CF-6510-AC36CF0E5A79}" dt="2019-04-01T06:36:45.460" v="550" actId="20577"/>
        <pc:sldMkLst>
          <pc:docMk/>
          <pc:sldMk cId="3582720350" sldId="389"/>
        </pc:sldMkLst>
        <pc:spChg chg="mod">
          <ac:chgData name="REMAUD Romain" userId="S::rremaud@sigma.fr::169486fc-0397-4424-a142-50f38526d3e4" providerId="AD" clId="Web-{C1257F14-528E-89CF-6510-AC36CF0E5A79}" dt="2019-04-01T06:34:47.159" v="126" actId="20577"/>
          <ac:spMkLst>
            <pc:docMk/>
            <pc:sldMk cId="3582720350" sldId="389"/>
            <ac:spMk id="5" creationId="{B247E102-CE02-4BE9-9C76-BD55F7D527E4}"/>
          </ac:spMkLst>
        </pc:spChg>
        <pc:spChg chg="mod">
          <ac:chgData name="REMAUD Romain" userId="S::rremaud@sigma.fr::169486fc-0397-4424-a142-50f38526d3e4" providerId="AD" clId="Web-{C1257F14-528E-89CF-6510-AC36CF0E5A79}" dt="2019-04-01T06:35:27.723" v="314" actId="20577"/>
          <ac:spMkLst>
            <pc:docMk/>
            <pc:sldMk cId="3582720350" sldId="389"/>
            <ac:spMk id="7" creationId="{1C507BF8-B5B8-48B0-BE31-9193F9A65367}"/>
          </ac:spMkLst>
        </pc:spChg>
        <pc:spChg chg="mod">
          <ac:chgData name="REMAUD Romain" userId="S::rremaud@sigma.fr::169486fc-0397-4424-a142-50f38526d3e4" providerId="AD" clId="Web-{C1257F14-528E-89CF-6510-AC36CF0E5A79}" dt="2019-04-01T06:36:45.460" v="550" actId="20577"/>
          <ac:spMkLst>
            <pc:docMk/>
            <pc:sldMk cId="3582720350" sldId="389"/>
            <ac:spMk id="10" creationId="{BEA6F897-B28D-47D9-9D56-731F429EA125}"/>
          </ac:spMkLst>
        </pc:spChg>
      </pc:sldChg>
      <pc:sldChg chg="delSp modSp">
        <pc:chgData name="REMAUD Romain" userId="S::rremaud@sigma.fr::169486fc-0397-4424-a142-50f38526d3e4" providerId="AD" clId="Web-{C1257F14-528E-89CF-6510-AC36CF0E5A79}" dt="2019-04-01T06:37:52.837" v="600" actId="14100"/>
        <pc:sldMkLst>
          <pc:docMk/>
          <pc:sldMk cId="2350274030" sldId="395"/>
        </pc:sldMkLst>
        <pc:spChg chg="mod">
          <ac:chgData name="REMAUD Romain" userId="S::rremaud@sigma.fr::169486fc-0397-4424-a142-50f38526d3e4" providerId="AD" clId="Web-{C1257F14-528E-89CF-6510-AC36CF0E5A79}" dt="2019-04-01T06:37:17.883" v="584" actId="20577"/>
          <ac:spMkLst>
            <pc:docMk/>
            <pc:sldMk cId="2350274030" sldId="395"/>
            <ac:spMk id="2" creationId="{7CA948CE-C207-4CCB-B3B2-76D22E3811CC}"/>
          </ac:spMkLst>
        </pc:spChg>
        <pc:spChg chg="mod">
          <ac:chgData name="REMAUD Romain" userId="S::rremaud@sigma.fr::169486fc-0397-4424-a142-50f38526d3e4" providerId="AD" clId="Web-{C1257F14-528E-89CF-6510-AC36CF0E5A79}" dt="2019-04-01T06:37:52.837" v="600" actId="14100"/>
          <ac:spMkLst>
            <pc:docMk/>
            <pc:sldMk cId="2350274030" sldId="395"/>
            <ac:spMk id="15" creationId="{E2CF1FA7-EC6D-4E96-B3A6-30F75D0E5371}"/>
          </ac:spMkLst>
        </pc:spChg>
        <pc:spChg chg="del">
          <ac:chgData name="REMAUD Romain" userId="S::rremaud@sigma.fr::169486fc-0397-4424-a142-50f38526d3e4" providerId="AD" clId="Web-{C1257F14-528E-89CF-6510-AC36CF0E5A79}" dt="2019-04-01T06:37:06.789" v="553"/>
          <ac:spMkLst>
            <pc:docMk/>
            <pc:sldMk cId="2350274030" sldId="395"/>
            <ac:spMk id="18" creationId="{5F31537B-01AB-4FDD-B5F7-457C59B814EC}"/>
          </ac:spMkLst>
        </pc:spChg>
      </pc:sldChg>
      <pc:sldChg chg="delSp">
        <pc:chgData name="REMAUD Romain" userId="S::rremaud@sigma.fr::169486fc-0397-4424-a142-50f38526d3e4" providerId="AD" clId="Web-{C1257F14-528E-89CF-6510-AC36CF0E5A79}" dt="2019-04-01T06:38:10.260" v="601"/>
        <pc:sldMkLst>
          <pc:docMk/>
          <pc:sldMk cId="2592840707" sldId="396"/>
        </pc:sldMkLst>
        <pc:spChg chg="del">
          <ac:chgData name="REMAUD Romain" userId="S::rremaud@sigma.fr::169486fc-0397-4424-a142-50f38526d3e4" providerId="AD" clId="Web-{C1257F14-528E-89CF-6510-AC36CF0E5A79}" dt="2019-04-01T06:38:10.260" v="601"/>
          <ac:spMkLst>
            <pc:docMk/>
            <pc:sldMk cId="2592840707" sldId="396"/>
            <ac:spMk id="18" creationId="{5F31537B-01AB-4FDD-B5F7-457C59B814EC}"/>
          </ac:spMkLst>
        </pc:spChg>
      </pc:sldChg>
      <pc:sldChg chg="delSp">
        <pc:chgData name="REMAUD Romain" userId="S::rremaud@sigma.fr::169486fc-0397-4424-a142-50f38526d3e4" providerId="AD" clId="Web-{C1257F14-528E-89CF-6510-AC36CF0E5A79}" dt="2019-04-01T06:38:42.746" v="602"/>
        <pc:sldMkLst>
          <pc:docMk/>
          <pc:sldMk cId="2499556212" sldId="399"/>
        </pc:sldMkLst>
        <pc:spChg chg="del">
          <ac:chgData name="REMAUD Romain" userId="S::rremaud@sigma.fr::169486fc-0397-4424-a142-50f38526d3e4" providerId="AD" clId="Web-{C1257F14-528E-89CF-6510-AC36CF0E5A79}" dt="2019-04-01T06:38:42.746" v="602"/>
          <ac:spMkLst>
            <pc:docMk/>
            <pc:sldMk cId="2499556212" sldId="399"/>
            <ac:spMk id="18" creationId="{5F31537B-01AB-4FDD-B5F7-457C59B814EC}"/>
          </ac:spMkLst>
        </pc:spChg>
      </pc:sldChg>
    </pc:docChg>
  </pc:docChgLst>
  <pc:docChgLst>
    <pc:chgData name="REMAUD Romain" userId="S::rremaud@sigma.fr::169486fc-0397-4424-a142-50f38526d3e4" providerId="AD" clId="Web-{019E3D24-DDA8-D8FB-3801-7D2F86B0EA4A}"/>
    <pc:docChg chg="addSld modSld sldOrd modSection">
      <pc:chgData name="REMAUD Romain" userId="S::rremaud@sigma.fr::169486fc-0397-4424-a142-50f38526d3e4" providerId="AD" clId="Web-{019E3D24-DDA8-D8FB-3801-7D2F86B0EA4A}" dt="2019-03-31T22:25:04.476" v="2614" actId="1076"/>
      <pc:docMkLst>
        <pc:docMk/>
      </pc:docMkLst>
      <pc:sldChg chg="ord">
        <pc:chgData name="REMAUD Romain" userId="S::rremaud@sigma.fr::169486fc-0397-4424-a142-50f38526d3e4" providerId="AD" clId="Web-{019E3D24-DDA8-D8FB-3801-7D2F86B0EA4A}" dt="2019-03-31T21:35:42.294" v="2024"/>
        <pc:sldMkLst>
          <pc:docMk/>
          <pc:sldMk cId="3450342048" sldId="258"/>
        </pc:sldMkLst>
      </pc:sldChg>
      <pc:sldChg chg="addSp delSp modSp ord">
        <pc:chgData name="REMAUD Romain" userId="S::rremaud@sigma.fr::169486fc-0397-4424-a142-50f38526d3e4" providerId="AD" clId="Web-{019E3D24-DDA8-D8FB-3801-7D2F86B0EA4A}" dt="2019-03-31T20:42:16.704" v="527" actId="1076"/>
        <pc:sldMkLst>
          <pc:docMk/>
          <pc:sldMk cId="2543729753" sldId="259"/>
        </pc:sldMkLst>
        <pc:spChg chg="mod">
          <ac:chgData name="REMAUD Romain" userId="S::rremaud@sigma.fr::169486fc-0397-4424-a142-50f38526d3e4" providerId="AD" clId="Web-{019E3D24-DDA8-D8FB-3801-7D2F86B0EA4A}" dt="2019-03-31T20:36:49.974" v="235" actId="20577"/>
          <ac:spMkLst>
            <pc:docMk/>
            <pc:sldMk cId="2543729753" sldId="259"/>
            <ac:spMk id="4" creationId="{D9063556-7B95-466F-929C-3811BDDCF54A}"/>
          </ac:spMkLst>
        </pc:spChg>
        <pc:spChg chg="mod">
          <ac:chgData name="REMAUD Romain" userId="S::rremaud@sigma.fr::169486fc-0397-4424-a142-50f38526d3e4" providerId="AD" clId="Web-{019E3D24-DDA8-D8FB-3801-7D2F86B0EA4A}" dt="2019-03-31T20:41:41.439" v="520" actId="20577"/>
          <ac:spMkLst>
            <pc:docMk/>
            <pc:sldMk cId="2543729753" sldId="259"/>
            <ac:spMk id="5" creationId="{B247E102-CE02-4BE9-9C76-BD55F7D527E4}"/>
          </ac:spMkLst>
        </pc:spChg>
        <pc:spChg chg="del mod">
          <ac:chgData name="REMAUD Romain" userId="S::rremaud@sigma.fr::169486fc-0397-4424-a142-50f38526d3e4" providerId="AD" clId="Web-{019E3D24-DDA8-D8FB-3801-7D2F86B0EA4A}" dt="2019-03-31T20:36:38.036" v="181"/>
          <ac:spMkLst>
            <pc:docMk/>
            <pc:sldMk cId="2543729753" sldId="259"/>
            <ac:spMk id="6" creationId="{28DA9C59-46FF-4992-8078-F8DD8674AAC7}"/>
          </ac:spMkLst>
        </pc:spChg>
        <pc:spChg chg="del mod">
          <ac:chgData name="REMAUD Romain" userId="S::rremaud@sigma.fr::169486fc-0397-4424-a142-50f38526d3e4" providerId="AD" clId="Web-{019E3D24-DDA8-D8FB-3801-7D2F86B0EA4A}" dt="2019-03-31T20:38:24.894" v="331"/>
          <ac:spMkLst>
            <pc:docMk/>
            <pc:sldMk cId="2543729753" sldId="259"/>
            <ac:spMk id="7" creationId="{0BCAAD90-52E4-4EBF-8039-CB7D9DD2FF0C}"/>
          </ac:spMkLst>
        </pc:spChg>
        <pc:spChg chg="add del mod">
          <ac:chgData name="REMAUD Romain" userId="S::rremaud@sigma.fr::169486fc-0397-4424-a142-50f38526d3e4" providerId="AD" clId="Web-{019E3D24-DDA8-D8FB-3801-7D2F86B0EA4A}" dt="2019-03-31T20:36:07.208" v="169"/>
          <ac:spMkLst>
            <pc:docMk/>
            <pc:sldMk cId="2543729753" sldId="259"/>
            <ac:spMk id="9" creationId="{1351CD19-5B1D-48FB-A3A5-6C0E9AB8E2B6}"/>
          </ac:spMkLst>
        </pc:spChg>
        <pc:spChg chg="add mod">
          <ac:chgData name="REMAUD Romain" userId="S::rremaud@sigma.fr::169486fc-0397-4424-a142-50f38526d3e4" providerId="AD" clId="Web-{019E3D24-DDA8-D8FB-3801-7D2F86B0EA4A}" dt="2019-03-31T20:38:58.925" v="337"/>
          <ac:spMkLst>
            <pc:docMk/>
            <pc:sldMk cId="2543729753" sldId="259"/>
            <ac:spMk id="10" creationId="{7FEDC0B1-B187-4218-A5AC-90C8D67A157E}"/>
          </ac:spMkLst>
        </pc:spChg>
        <pc:spChg chg="del">
          <ac:chgData name="REMAUD Romain" userId="S::rremaud@sigma.fr::169486fc-0397-4424-a142-50f38526d3e4" providerId="AD" clId="Web-{019E3D24-DDA8-D8FB-3801-7D2F86B0EA4A}" dt="2019-03-31T20:38:21.473" v="328"/>
          <ac:spMkLst>
            <pc:docMk/>
            <pc:sldMk cId="2543729753" sldId="259"/>
            <ac:spMk id="12" creationId="{E371E514-B7EB-4B31-9EDE-5EA025DE797F}"/>
          </ac:spMkLst>
        </pc:spChg>
        <pc:picChg chg="add mod">
          <ac:chgData name="REMAUD Romain" userId="S::rremaud@sigma.fr::169486fc-0397-4424-a142-50f38526d3e4" providerId="AD" clId="Web-{019E3D24-DDA8-D8FB-3801-7D2F86B0EA4A}" dt="2019-03-31T20:39:04.519" v="338" actId="1076"/>
          <ac:picMkLst>
            <pc:docMk/>
            <pc:sldMk cId="2543729753" sldId="259"/>
            <ac:picMk id="2" creationId="{94E8AE8D-564F-45A5-822D-D339D0EF121B}"/>
          </ac:picMkLst>
        </pc:picChg>
        <pc:picChg chg="del">
          <ac:chgData name="REMAUD Romain" userId="S::rremaud@sigma.fr::169486fc-0397-4424-a142-50f38526d3e4" providerId="AD" clId="Web-{019E3D24-DDA8-D8FB-3801-7D2F86B0EA4A}" dt="2019-03-31T20:36:03.927" v="167"/>
          <ac:picMkLst>
            <pc:docMk/>
            <pc:sldMk cId="2543729753" sldId="259"/>
            <ac:picMk id="11" creationId="{4DD622E6-9709-4DE1-9BB6-769ACE75D57B}"/>
          </ac:picMkLst>
        </pc:picChg>
        <pc:picChg chg="add mod">
          <ac:chgData name="REMAUD Romain" userId="S::rremaud@sigma.fr::169486fc-0397-4424-a142-50f38526d3e4" providerId="AD" clId="Web-{019E3D24-DDA8-D8FB-3801-7D2F86B0EA4A}" dt="2019-03-31T20:42:16.704" v="527" actId="1076"/>
          <ac:picMkLst>
            <pc:docMk/>
            <pc:sldMk cId="2543729753" sldId="259"/>
            <ac:picMk id="13" creationId="{970513F0-35C6-4C33-8F5E-6FBF0BB20D27}"/>
          </ac:picMkLst>
        </pc:picChg>
      </pc:sldChg>
      <pc:sldChg chg="addSp delSp modSp ord">
        <pc:chgData name="REMAUD Romain" userId="S::rremaud@sigma.fr::169486fc-0397-4424-a142-50f38526d3e4" providerId="AD" clId="Web-{019E3D24-DDA8-D8FB-3801-7D2F86B0EA4A}" dt="2019-03-31T21:56:53.780" v="2556" actId="14100"/>
        <pc:sldMkLst>
          <pc:docMk/>
          <pc:sldMk cId="2150154205" sldId="260"/>
        </pc:sldMkLst>
        <pc:spChg chg="mod">
          <ac:chgData name="REMAUD Romain" userId="S::rremaud@sigma.fr::169486fc-0397-4424-a142-50f38526d3e4" providerId="AD" clId="Web-{019E3D24-DDA8-D8FB-3801-7D2F86B0EA4A}" dt="2019-03-31T21:55:33.125" v="2540" actId="20577"/>
          <ac:spMkLst>
            <pc:docMk/>
            <pc:sldMk cId="2150154205" sldId="260"/>
            <ac:spMk id="4" creationId="{E95AE9DE-E5D7-447B-B8F4-5F4C1CF5AF52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56:53.780" v="2556" actId="14100"/>
          <ac:spMkLst>
            <pc:docMk/>
            <pc:sldMk cId="2150154205" sldId="260"/>
            <ac:spMk id="6" creationId="{F21B5104-AD6F-4502-A143-36300B63F235}"/>
          </ac:spMkLst>
        </pc:spChg>
        <pc:spChg chg="add del mod">
          <ac:chgData name="REMAUD Romain" userId="S::rremaud@sigma.fr::169486fc-0397-4424-a142-50f38526d3e4" providerId="AD" clId="Web-{019E3D24-DDA8-D8FB-3801-7D2F86B0EA4A}" dt="2019-03-31T21:54:12.063" v="2508"/>
          <ac:spMkLst>
            <pc:docMk/>
            <pc:sldMk cId="2150154205" sldId="260"/>
            <ac:spMk id="9" creationId="{98124A6D-3E8F-4E00-961F-01314853F448}"/>
          </ac:spMkLst>
        </pc:spChg>
        <pc:picChg chg="add mod">
          <ac:chgData name="REMAUD Romain" userId="S::rremaud@sigma.fr::169486fc-0397-4424-a142-50f38526d3e4" providerId="AD" clId="Web-{019E3D24-DDA8-D8FB-3801-7D2F86B0EA4A}" dt="2019-03-31T21:56:49.999" v="2555"/>
          <ac:picMkLst>
            <pc:docMk/>
            <pc:sldMk cId="2150154205" sldId="260"/>
            <ac:picMk id="2" creationId="{C3304DDC-7B7E-45E2-B291-ECDECC92686D}"/>
          </ac:picMkLst>
        </pc:picChg>
        <pc:picChg chg="del">
          <ac:chgData name="REMAUD Romain" userId="S::rremaud@sigma.fr::169486fc-0397-4424-a142-50f38526d3e4" providerId="AD" clId="Web-{019E3D24-DDA8-D8FB-3801-7D2F86B0EA4A}" dt="2019-03-31T21:54:09.829" v="2507"/>
          <ac:picMkLst>
            <pc:docMk/>
            <pc:sldMk cId="2150154205" sldId="260"/>
            <ac:picMk id="17" creationId="{C0C6760F-59F6-447D-8E98-DFC41CE2E39C}"/>
          </ac:picMkLst>
        </pc:picChg>
      </pc:sldChg>
      <pc:sldChg chg="ord">
        <pc:chgData name="REMAUD Romain" userId="S::rremaud@sigma.fr::169486fc-0397-4424-a142-50f38526d3e4" providerId="AD" clId="Web-{019E3D24-DDA8-D8FB-3801-7D2F86B0EA4A}" dt="2019-03-31T21:35:42.294" v="2023"/>
        <pc:sldMkLst>
          <pc:docMk/>
          <pc:sldMk cId="645648251" sldId="261"/>
        </pc:sldMkLst>
      </pc:sldChg>
      <pc:sldChg chg="addSp delSp modSp ord">
        <pc:chgData name="REMAUD Romain" userId="S::rremaud@sigma.fr::169486fc-0397-4424-a142-50f38526d3e4" providerId="AD" clId="Web-{019E3D24-DDA8-D8FB-3801-7D2F86B0EA4A}" dt="2019-03-31T21:42:43.633" v="2368" actId="1076"/>
        <pc:sldMkLst>
          <pc:docMk/>
          <pc:sldMk cId="3177906290" sldId="267"/>
        </pc:sldMkLst>
        <pc:spChg chg="mod">
          <ac:chgData name="REMAUD Romain" userId="S::rremaud@sigma.fr::169486fc-0397-4424-a142-50f38526d3e4" providerId="AD" clId="Web-{019E3D24-DDA8-D8FB-3801-7D2F86B0EA4A}" dt="2019-03-31T21:42:43.477" v="2357" actId="1076"/>
          <ac:spMkLst>
            <pc:docMk/>
            <pc:sldMk cId="3177906290" sldId="267"/>
            <ac:spMk id="2" creationId="{27FD469C-CBD2-4240-BE68-E05528D4CA48}"/>
          </ac:spMkLst>
        </pc:spChg>
        <pc:spChg chg="add mod">
          <ac:chgData name="REMAUD Romain" userId="S::rremaud@sigma.fr::169486fc-0397-4424-a142-50f38526d3e4" providerId="AD" clId="Web-{019E3D24-DDA8-D8FB-3801-7D2F86B0EA4A}" dt="2019-03-31T21:42:43.602" v="2366" actId="1076"/>
          <ac:spMkLst>
            <pc:docMk/>
            <pc:sldMk cId="3177906290" sldId="267"/>
            <ac:spMk id="3" creationId="{7913E63B-2B35-4501-B500-13B760DBEAE4}"/>
          </ac:spMkLst>
        </pc:spChg>
        <pc:spChg chg="add mod">
          <ac:chgData name="REMAUD Romain" userId="S::rremaud@sigma.fr::169486fc-0397-4424-a142-50f38526d3e4" providerId="AD" clId="Web-{019E3D24-DDA8-D8FB-3801-7D2F86B0EA4A}" dt="2019-03-31T21:42:43.618" v="2367" actId="1076"/>
          <ac:spMkLst>
            <pc:docMk/>
            <pc:sldMk cId="3177906290" sldId="267"/>
            <ac:spMk id="4" creationId="{80F99D20-BED7-4BBB-9196-652B043CD495}"/>
          </ac:spMkLst>
        </pc:spChg>
        <pc:spChg chg="add mod">
          <ac:chgData name="REMAUD Romain" userId="S::rremaud@sigma.fr::169486fc-0397-4424-a142-50f38526d3e4" providerId="AD" clId="Web-{019E3D24-DDA8-D8FB-3801-7D2F86B0EA4A}" dt="2019-03-31T21:42:43.633" v="2368" actId="1076"/>
          <ac:spMkLst>
            <pc:docMk/>
            <pc:sldMk cId="3177906290" sldId="267"/>
            <ac:spMk id="5" creationId="{CA64CFDA-D357-4548-8A59-221E3ED5032D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2:43.461" v="2356" actId="1076"/>
          <ac:spMkLst>
            <pc:docMk/>
            <pc:sldMk cId="3177906290" sldId="267"/>
            <ac:spMk id="6" creationId="{FF889C21-EB32-4E4A-A5A2-6348C2D5B1ED}"/>
          </ac:spMkLst>
        </pc:spChg>
        <pc:spChg chg="add del">
          <ac:chgData name="REMAUD Romain" userId="S::rremaud@sigma.fr::169486fc-0397-4424-a142-50f38526d3e4" providerId="AD" clId="Web-{019E3D24-DDA8-D8FB-3801-7D2F86B0EA4A}" dt="2019-03-31T21:10:57.326" v="1312"/>
          <ac:spMkLst>
            <pc:docMk/>
            <pc:sldMk cId="3177906290" sldId="267"/>
            <ac:spMk id="7" creationId="{61F9C5E3-A0BF-4387-BDFF-C9E4F20DF9C0}"/>
          </ac:spMkLst>
        </pc:spChg>
        <pc:spChg chg="add del">
          <ac:chgData name="REMAUD Romain" userId="S::rremaud@sigma.fr::169486fc-0397-4424-a142-50f38526d3e4" providerId="AD" clId="Web-{019E3D24-DDA8-D8FB-3801-7D2F86B0EA4A}" dt="2019-03-31T21:10:57.326" v="1311"/>
          <ac:spMkLst>
            <pc:docMk/>
            <pc:sldMk cId="3177906290" sldId="267"/>
            <ac:spMk id="8" creationId="{068A8A56-E389-4B29-B658-B794CB8DE822}"/>
          </ac:spMkLst>
        </pc:spChg>
        <pc:spChg chg="add del">
          <ac:chgData name="REMAUD Romain" userId="S::rremaud@sigma.fr::169486fc-0397-4424-a142-50f38526d3e4" providerId="AD" clId="Web-{019E3D24-DDA8-D8FB-3801-7D2F86B0EA4A}" dt="2019-03-31T21:10:57.326" v="1310"/>
          <ac:spMkLst>
            <pc:docMk/>
            <pc:sldMk cId="3177906290" sldId="267"/>
            <ac:spMk id="9" creationId="{E6689E42-B5FD-4B96-A9FC-65CFFE2850AC}"/>
          </ac:spMkLst>
        </pc:spChg>
        <pc:spChg chg="add mod">
          <ac:chgData name="REMAUD Romain" userId="S::rremaud@sigma.fr::169486fc-0397-4424-a142-50f38526d3e4" providerId="AD" clId="Web-{019E3D24-DDA8-D8FB-3801-7D2F86B0EA4A}" dt="2019-03-31T21:42:35.774" v="2326" actId="20577"/>
          <ac:spMkLst>
            <pc:docMk/>
            <pc:sldMk cId="3177906290" sldId="267"/>
            <ac:spMk id="10" creationId="{90D75494-4749-4D1D-9F33-C65C11DD1074}"/>
          </ac:spMkLst>
        </pc:spChg>
        <pc:spChg chg="mod">
          <ac:chgData name="REMAUD Romain" userId="S::rremaud@sigma.fr::169486fc-0397-4424-a142-50f38526d3e4" providerId="AD" clId="Web-{019E3D24-DDA8-D8FB-3801-7D2F86B0EA4A}" dt="2019-03-31T21:42:43.493" v="2358" actId="1076"/>
          <ac:spMkLst>
            <pc:docMk/>
            <pc:sldMk cId="3177906290" sldId="267"/>
            <ac:spMk id="12" creationId="{7F16C5F8-9436-4EB3-9AAF-B33C58291D95}"/>
          </ac:spMkLst>
        </pc:spChg>
        <pc:spChg chg="mod">
          <ac:chgData name="REMAUD Romain" userId="S::rremaud@sigma.fr::169486fc-0397-4424-a142-50f38526d3e4" providerId="AD" clId="Web-{019E3D24-DDA8-D8FB-3801-7D2F86B0EA4A}" dt="2019-03-31T21:42:43.508" v="2359" actId="1076"/>
          <ac:spMkLst>
            <pc:docMk/>
            <pc:sldMk cId="3177906290" sldId="267"/>
            <ac:spMk id="13" creationId="{493C48F4-8701-45AB-A966-D246CFA44C43}"/>
          </ac:spMkLst>
        </pc:spChg>
        <pc:spChg chg="mod">
          <ac:chgData name="REMAUD Romain" userId="S::rremaud@sigma.fr::169486fc-0397-4424-a142-50f38526d3e4" providerId="AD" clId="Web-{019E3D24-DDA8-D8FB-3801-7D2F86B0EA4A}" dt="2019-03-31T21:42:43.508" v="2360" actId="1076"/>
          <ac:spMkLst>
            <pc:docMk/>
            <pc:sldMk cId="3177906290" sldId="267"/>
            <ac:spMk id="14" creationId="{4D5DA5E9-7438-4C1D-8A34-0F075881A0A0}"/>
          </ac:spMkLst>
        </pc:spChg>
        <pc:spChg chg="mod">
          <ac:chgData name="REMAUD Romain" userId="S::rremaud@sigma.fr::169486fc-0397-4424-a142-50f38526d3e4" providerId="AD" clId="Web-{019E3D24-DDA8-D8FB-3801-7D2F86B0EA4A}" dt="2019-03-31T21:42:43.540" v="2361" actId="1076"/>
          <ac:spMkLst>
            <pc:docMk/>
            <pc:sldMk cId="3177906290" sldId="267"/>
            <ac:spMk id="17" creationId="{7B21B9F1-08DB-4173-8974-E4B7CCBC4175}"/>
          </ac:spMkLst>
        </pc:spChg>
        <pc:spChg chg="mod">
          <ac:chgData name="REMAUD Romain" userId="S::rremaud@sigma.fr::169486fc-0397-4424-a142-50f38526d3e4" providerId="AD" clId="Web-{019E3D24-DDA8-D8FB-3801-7D2F86B0EA4A}" dt="2019-03-31T21:42:43.540" v="2362" actId="1076"/>
          <ac:spMkLst>
            <pc:docMk/>
            <pc:sldMk cId="3177906290" sldId="267"/>
            <ac:spMk id="20" creationId="{94CCE3AE-35B4-4B33-A641-D04AC5B732DA}"/>
          </ac:spMkLst>
        </pc:spChg>
        <pc:spChg chg="mod">
          <ac:chgData name="REMAUD Romain" userId="S::rremaud@sigma.fr::169486fc-0397-4424-a142-50f38526d3e4" providerId="AD" clId="Web-{019E3D24-DDA8-D8FB-3801-7D2F86B0EA4A}" dt="2019-03-31T21:42:43.555" v="2363" actId="1076"/>
          <ac:spMkLst>
            <pc:docMk/>
            <pc:sldMk cId="3177906290" sldId="267"/>
            <ac:spMk id="21" creationId="{CFCA54CE-E864-4AB2-A1BF-96EC03715ACC}"/>
          </ac:spMkLst>
        </pc:spChg>
        <pc:spChg chg="mod">
          <ac:chgData name="REMAUD Romain" userId="S::rremaud@sigma.fr::169486fc-0397-4424-a142-50f38526d3e4" providerId="AD" clId="Web-{019E3D24-DDA8-D8FB-3801-7D2F86B0EA4A}" dt="2019-03-31T21:42:43.571" v="2364" actId="1076"/>
          <ac:spMkLst>
            <pc:docMk/>
            <pc:sldMk cId="3177906290" sldId="267"/>
            <ac:spMk id="22" creationId="{C00B602E-21FC-4A97-BA8F-2684CE35E251}"/>
          </ac:spMkLst>
        </pc:spChg>
        <pc:spChg chg="mod">
          <ac:chgData name="REMAUD Romain" userId="S::rremaud@sigma.fr::169486fc-0397-4424-a142-50f38526d3e4" providerId="AD" clId="Web-{019E3D24-DDA8-D8FB-3801-7D2F86B0EA4A}" dt="2019-03-31T21:42:43.586" v="2365" actId="1076"/>
          <ac:spMkLst>
            <pc:docMk/>
            <pc:sldMk cId="3177906290" sldId="267"/>
            <ac:spMk id="23" creationId="{EB67CD7E-E950-4271-83AB-5DE84BF86A2A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2:43.446" v="2355" actId="1076"/>
          <ac:spMkLst>
            <pc:docMk/>
            <pc:sldMk cId="3177906290" sldId="267"/>
            <ac:spMk id="30" creationId="{D8AAF47B-F35A-495B-9BDE-60E80B509712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2:43.430" v="2354" actId="1076"/>
          <ac:spMkLst>
            <pc:docMk/>
            <pc:sldMk cId="3177906290" sldId="267"/>
            <ac:spMk id="31" creationId="{FD8DDB8D-39F8-4ED2-BE0D-F03CF663D934}"/>
          </ac:spMkLst>
        </pc:spChg>
        <pc:picChg chg="del">
          <ac:chgData name="REMAUD Romain" userId="S::rremaud@sigma.fr::169486fc-0397-4424-a142-50f38526d3e4" providerId="AD" clId="Web-{019E3D24-DDA8-D8FB-3801-7D2F86B0EA4A}" dt="2019-03-31T21:42:13.806" v="2286"/>
          <ac:picMkLst>
            <pc:docMk/>
            <pc:sldMk cId="3177906290" sldId="267"/>
            <ac:picMk id="24" creationId="{2C8EA64F-C26E-4232-8932-72B8136C27CC}"/>
          </ac:picMkLst>
        </pc:picChg>
        <pc:picChg chg="del">
          <ac:chgData name="REMAUD Romain" userId="S::rremaud@sigma.fr::169486fc-0397-4424-a142-50f38526d3e4" providerId="AD" clId="Web-{019E3D24-DDA8-D8FB-3801-7D2F86B0EA4A}" dt="2019-03-31T21:08:26.734" v="1258"/>
          <ac:picMkLst>
            <pc:docMk/>
            <pc:sldMk cId="3177906290" sldId="267"/>
            <ac:picMk id="25" creationId="{7E325347-5315-4866-8541-5825E06510FB}"/>
          </ac:picMkLst>
        </pc:picChg>
        <pc:picChg chg="del">
          <ac:chgData name="REMAUD Romain" userId="S::rremaud@sigma.fr::169486fc-0397-4424-a142-50f38526d3e4" providerId="AD" clId="Web-{019E3D24-DDA8-D8FB-3801-7D2F86B0EA4A}" dt="2019-03-31T21:42:13.790" v="2285"/>
          <ac:picMkLst>
            <pc:docMk/>
            <pc:sldMk cId="3177906290" sldId="267"/>
            <ac:picMk id="26" creationId="{3992DD57-C70C-4DE6-A05D-996AD132001D}"/>
          </ac:picMkLst>
        </pc:picChg>
      </pc:sldChg>
      <pc:sldChg chg="addSp delSp modSp ord">
        <pc:chgData name="REMAUD Romain" userId="S::rremaud@sigma.fr::169486fc-0397-4424-a142-50f38526d3e4" providerId="AD" clId="Web-{019E3D24-DDA8-D8FB-3801-7D2F86B0EA4A}" dt="2019-03-31T21:31:56.703" v="2022" actId="1076"/>
        <pc:sldMkLst>
          <pc:docMk/>
          <pc:sldMk cId="2328692795" sldId="268"/>
        </pc:sldMkLst>
        <pc:spChg chg="del mod">
          <ac:chgData name="REMAUD Romain" userId="S::rremaud@sigma.fr::169486fc-0397-4424-a142-50f38526d3e4" providerId="AD" clId="Web-{019E3D24-DDA8-D8FB-3801-7D2F86B0EA4A}" dt="2019-03-31T21:28:57.283" v="1972"/>
          <ac:spMkLst>
            <pc:docMk/>
            <pc:sldMk cId="2328692795" sldId="268"/>
            <ac:spMk id="2" creationId="{27FD469C-CBD2-4240-BE68-E05528D4CA48}"/>
          </ac:spMkLst>
        </pc:spChg>
        <pc:spChg chg="add mod">
          <ac:chgData name="REMAUD Romain" userId="S::rremaud@sigma.fr::169486fc-0397-4424-a142-50f38526d3e4" providerId="AD" clId="Web-{019E3D24-DDA8-D8FB-3801-7D2F86B0EA4A}" dt="2019-03-31T21:24:55.348" v="1816" actId="14100"/>
          <ac:spMkLst>
            <pc:docMk/>
            <pc:sldMk cId="2328692795" sldId="268"/>
            <ac:spMk id="3" creationId="{7AD2570E-C1BC-4244-9740-554560BEFC23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0.062" v="2015" actId="1076"/>
          <ac:spMkLst>
            <pc:docMk/>
            <pc:sldMk cId="2328692795" sldId="268"/>
            <ac:spMk id="4" creationId="{6F6FD52D-962F-46BC-A570-5CB2DDF4743D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6.687" v="2019" actId="1076"/>
          <ac:spMkLst>
            <pc:docMk/>
            <pc:sldMk cId="2328692795" sldId="268"/>
            <ac:spMk id="5" creationId="{3AAF2DBB-0AF5-4FE6-A9A7-ABF585C2F3AA}"/>
          </ac:spMkLst>
        </pc:spChg>
        <pc:spChg chg="mod">
          <ac:chgData name="REMAUD Romain" userId="S::rremaud@sigma.fr::169486fc-0397-4424-a142-50f38526d3e4" providerId="AD" clId="Web-{019E3D24-DDA8-D8FB-3801-7D2F86B0EA4A}" dt="2019-03-31T21:31:50.094" v="2018" actId="1076"/>
          <ac:spMkLst>
            <pc:docMk/>
            <pc:sldMk cId="2328692795" sldId="268"/>
            <ac:spMk id="14" creationId="{4D5DA5E9-7438-4C1D-8A34-0F075881A0A0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6.703" v="2021" actId="1076"/>
          <ac:spMkLst>
            <pc:docMk/>
            <pc:sldMk cId="2328692795" sldId="268"/>
            <ac:spMk id="26" creationId="{C012A066-2BFA-4F06-88B4-BB7E41B11B7D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0.047" v="2013" actId="1076"/>
          <ac:spMkLst>
            <pc:docMk/>
            <pc:sldMk cId="2328692795" sldId="268"/>
            <ac:spMk id="27" creationId="{E2ED7714-E3A3-4A16-AFDC-BAD56D5EE0DB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31:50.078" v="2017" actId="1076"/>
          <ac:spMkLst>
            <pc:docMk/>
            <pc:sldMk cId="2328692795" sldId="268"/>
            <ac:spMk id="28" creationId="{A9AECD9C-4F89-4AEF-A734-2D2E97FC83BD}"/>
          </ac:spMkLst>
        </pc:spChg>
        <pc:spChg chg="del">
          <ac:chgData name="REMAUD Romain" userId="S::rremaud@sigma.fr::169486fc-0397-4424-a142-50f38526d3e4" providerId="AD" clId="Web-{019E3D24-DDA8-D8FB-3801-7D2F86B0EA4A}" dt="2019-03-31T21:23:07.928" v="1719"/>
          <ac:spMkLst>
            <pc:docMk/>
            <pc:sldMk cId="2328692795" sldId="268"/>
            <ac:spMk id="32" creationId="{14493352-36BD-4A8C-9D9B-4EFC4D914861}"/>
          </ac:spMkLst>
        </pc:spChg>
        <pc:spChg chg="del mod">
          <ac:chgData name="REMAUD Romain" userId="S::rremaud@sigma.fr::169486fc-0397-4424-a142-50f38526d3e4" providerId="AD" clId="Web-{019E3D24-DDA8-D8FB-3801-7D2F86B0EA4A}" dt="2019-03-31T21:28:25.049" v="1963"/>
          <ac:spMkLst>
            <pc:docMk/>
            <pc:sldMk cId="2328692795" sldId="268"/>
            <ac:spMk id="34" creationId="{EA0E3999-A88E-4243-86F0-19D247FE632D}"/>
          </ac:spMkLst>
        </pc:spChg>
        <pc:spChg chg="mod">
          <ac:chgData name="REMAUD Romain" userId="S::rremaud@sigma.fr::169486fc-0397-4424-a142-50f38526d3e4" providerId="AD" clId="Web-{019E3D24-DDA8-D8FB-3801-7D2F86B0EA4A}" dt="2019-03-31T21:31:56.703" v="2022" actId="1076"/>
          <ac:spMkLst>
            <pc:docMk/>
            <pc:sldMk cId="2328692795" sldId="268"/>
            <ac:spMk id="35" creationId="{100242F5-3C4C-4190-AA17-FAD68F4FADF5}"/>
          </ac:spMkLst>
        </pc:spChg>
        <pc:spChg chg="del">
          <ac:chgData name="REMAUD Romain" userId="S::rremaud@sigma.fr::169486fc-0397-4424-a142-50f38526d3e4" providerId="AD" clId="Web-{019E3D24-DDA8-D8FB-3801-7D2F86B0EA4A}" dt="2019-03-31T21:23:07.928" v="1718"/>
          <ac:spMkLst>
            <pc:docMk/>
            <pc:sldMk cId="2328692795" sldId="268"/>
            <ac:spMk id="36" creationId="{74BD5DEA-7A05-435B-A0F3-E69E4E67B4DD}"/>
          </ac:spMkLst>
        </pc:spChg>
        <pc:spChg chg="del mod">
          <ac:chgData name="REMAUD Romain" userId="S::rremaud@sigma.fr::169486fc-0397-4424-a142-50f38526d3e4" providerId="AD" clId="Web-{019E3D24-DDA8-D8FB-3801-7D2F86B0EA4A}" dt="2019-03-31T21:28:25.049" v="1962"/>
          <ac:spMkLst>
            <pc:docMk/>
            <pc:sldMk cId="2328692795" sldId="268"/>
            <ac:spMk id="38" creationId="{09AF9EC3-6524-4DA7-A28D-10C323F438B9}"/>
          </ac:spMkLst>
        </pc:spChg>
        <pc:spChg chg="mod">
          <ac:chgData name="REMAUD Romain" userId="S::rremaud@sigma.fr::169486fc-0397-4424-a142-50f38526d3e4" providerId="AD" clId="Web-{019E3D24-DDA8-D8FB-3801-7D2F86B0EA4A}" dt="2019-03-31T21:31:50.062" v="2014" actId="1076"/>
          <ac:spMkLst>
            <pc:docMk/>
            <pc:sldMk cId="2328692795" sldId="268"/>
            <ac:spMk id="39" creationId="{DC8D6CC8-CE98-4EE2-A6AF-AC6D91AE8860}"/>
          </ac:spMkLst>
        </pc:spChg>
        <pc:spChg chg="del">
          <ac:chgData name="REMAUD Romain" userId="S::rremaud@sigma.fr::169486fc-0397-4424-a142-50f38526d3e4" providerId="AD" clId="Web-{019E3D24-DDA8-D8FB-3801-7D2F86B0EA4A}" dt="2019-03-31T21:23:07.928" v="1717"/>
          <ac:spMkLst>
            <pc:docMk/>
            <pc:sldMk cId="2328692795" sldId="268"/>
            <ac:spMk id="40" creationId="{68240234-5B98-4B7D-B388-5DF535851BF9}"/>
          </ac:spMkLst>
        </pc:spChg>
        <pc:spChg chg="del">
          <ac:chgData name="REMAUD Romain" userId="S::rremaud@sigma.fr::169486fc-0397-4424-a142-50f38526d3e4" providerId="AD" clId="Web-{019E3D24-DDA8-D8FB-3801-7D2F86B0EA4A}" dt="2019-03-31T21:23:12.506" v="1720"/>
          <ac:spMkLst>
            <pc:docMk/>
            <pc:sldMk cId="2328692795" sldId="268"/>
            <ac:spMk id="42" creationId="{3ACFD70C-9766-4BCF-BD66-9AD7269FC79C}"/>
          </ac:spMkLst>
        </pc:spChg>
        <pc:spChg chg="del mod">
          <ac:chgData name="REMAUD Romain" userId="S::rremaud@sigma.fr::169486fc-0397-4424-a142-50f38526d3e4" providerId="AD" clId="Web-{019E3D24-DDA8-D8FB-3801-7D2F86B0EA4A}" dt="2019-03-31T21:23:14.209" v="1724"/>
          <ac:spMkLst>
            <pc:docMk/>
            <pc:sldMk cId="2328692795" sldId="268"/>
            <ac:spMk id="43" creationId="{EC8CAA22-948A-49F4-966A-568F2B37D4FE}"/>
          </ac:spMkLst>
        </pc:spChg>
        <pc:spChg chg="del">
          <ac:chgData name="REMAUD Romain" userId="S::rremaud@sigma.fr::169486fc-0397-4424-a142-50f38526d3e4" providerId="AD" clId="Web-{019E3D24-DDA8-D8FB-3801-7D2F86B0EA4A}" dt="2019-03-31T21:23:07.912" v="1716"/>
          <ac:spMkLst>
            <pc:docMk/>
            <pc:sldMk cId="2328692795" sldId="268"/>
            <ac:spMk id="44" creationId="{CFA9367C-BCC7-4CA8-B564-C5BA6EFDFCF6}"/>
          </ac:spMkLst>
        </pc:spChg>
        <pc:spChg chg="del mod">
          <ac:chgData name="REMAUD Romain" userId="S::rremaud@sigma.fr::169486fc-0397-4424-a142-50f38526d3e4" providerId="AD" clId="Web-{019E3D24-DDA8-D8FB-3801-7D2F86B0EA4A}" dt="2019-03-31T21:28:05.752" v="1945"/>
          <ac:spMkLst>
            <pc:docMk/>
            <pc:sldMk cId="2328692795" sldId="268"/>
            <ac:spMk id="46" creationId="{10D13352-194B-4025-A540-96418CA3CF34}"/>
          </ac:spMkLst>
        </pc:spChg>
        <pc:spChg chg="mod">
          <ac:chgData name="REMAUD Romain" userId="S::rremaud@sigma.fr::169486fc-0397-4424-a142-50f38526d3e4" providerId="AD" clId="Web-{019E3D24-DDA8-D8FB-3801-7D2F86B0EA4A}" dt="2019-03-31T21:31:56.687" v="2020" actId="1076"/>
          <ac:spMkLst>
            <pc:docMk/>
            <pc:sldMk cId="2328692795" sldId="268"/>
            <ac:spMk id="47" creationId="{38F862CD-5B36-4861-AB2B-DDFC78541036}"/>
          </ac:spMkLst>
        </pc:spChg>
        <pc:spChg chg="del">
          <ac:chgData name="REMAUD Romain" userId="S::rremaud@sigma.fr::169486fc-0397-4424-a142-50f38526d3e4" providerId="AD" clId="Web-{019E3D24-DDA8-D8FB-3801-7D2F86B0EA4A}" dt="2019-03-31T21:23:07.912" v="1715"/>
          <ac:spMkLst>
            <pc:docMk/>
            <pc:sldMk cId="2328692795" sldId="268"/>
            <ac:spMk id="48" creationId="{3315A551-56DF-4594-AB54-8050E4260E3A}"/>
          </ac:spMkLst>
        </pc:spChg>
        <pc:spChg chg="del mod">
          <ac:chgData name="REMAUD Romain" userId="S::rremaud@sigma.fr::169486fc-0397-4424-a142-50f38526d3e4" providerId="AD" clId="Web-{019E3D24-DDA8-D8FB-3801-7D2F86B0EA4A}" dt="2019-03-31T21:27:37.987" v="1939"/>
          <ac:spMkLst>
            <pc:docMk/>
            <pc:sldMk cId="2328692795" sldId="268"/>
            <ac:spMk id="50" creationId="{7D74D3CF-2BB2-4EF5-8FB2-433C1A10B5A3}"/>
          </ac:spMkLst>
        </pc:spChg>
        <pc:spChg chg="mod">
          <ac:chgData name="REMAUD Romain" userId="S::rremaud@sigma.fr::169486fc-0397-4424-a142-50f38526d3e4" providerId="AD" clId="Web-{019E3D24-DDA8-D8FB-3801-7D2F86B0EA4A}" dt="2019-03-31T21:31:50.078" v="2016" actId="1076"/>
          <ac:spMkLst>
            <pc:docMk/>
            <pc:sldMk cId="2328692795" sldId="268"/>
            <ac:spMk id="51" creationId="{C6ABC405-428F-408E-8595-172CE79AE6B3}"/>
          </ac:spMkLst>
        </pc:spChg>
        <pc:spChg chg="del">
          <ac:chgData name="REMAUD Romain" userId="S::rremaud@sigma.fr::169486fc-0397-4424-a142-50f38526d3e4" providerId="AD" clId="Web-{019E3D24-DDA8-D8FB-3801-7D2F86B0EA4A}" dt="2019-03-31T21:23:07.912" v="1714"/>
          <ac:spMkLst>
            <pc:docMk/>
            <pc:sldMk cId="2328692795" sldId="268"/>
            <ac:spMk id="52" creationId="{F708EF1C-09AF-4842-83E7-962720BC5CE5}"/>
          </ac:spMkLst>
        </pc:spChg>
      </pc:sldChg>
      <pc:sldChg chg="addSp delSp modSp ord">
        <pc:chgData name="REMAUD Romain" userId="S::rremaud@sigma.fr::169486fc-0397-4424-a142-50f38526d3e4" providerId="AD" clId="Web-{019E3D24-DDA8-D8FB-3801-7D2F86B0EA4A}" dt="2019-03-31T21:49:59.504" v="2493" actId="20577"/>
        <pc:sldMkLst>
          <pc:docMk/>
          <pc:sldMk cId="3429382563" sldId="277"/>
        </pc:sldMkLst>
        <pc:spChg chg="add mod">
          <ac:chgData name="REMAUD Romain" userId="S::rremaud@sigma.fr::169486fc-0397-4424-a142-50f38526d3e4" providerId="AD" clId="Web-{019E3D24-DDA8-D8FB-3801-7D2F86B0EA4A}" dt="2019-03-31T21:46:53.209" v="2416" actId="14100"/>
          <ac:spMkLst>
            <pc:docMk/>
            <pc:sldMk cId="3429382563" sldId="277"/>
            <ac:spMk id="2" creationId="{18A61843-EEBE-40F3-893C-92AFF7F8BDA4}"/>
          </ac:spMkLst>
        </pc:spChg>
        <pc:spChg chg="add mod">
          <ac:chgData name="REMAUD Romain" userId="S::rremaud@sigma.fr::169486fc-0397-4424-a142-50f38526d3e4" providerId="AD" clId="Web-{019E3D24-DDA8-D8FB-3801-7D2F86B0EA4A}" dt="2019-03-31T21:47:01.787" v="2418"/>
          <ac:spMkLst>
            <pc:docMk/>
            <pc:sldMk cId="3429382563" sldId="277"/>
            <ac:spMk id="3" creationId="{127F4710-594D-4309-B552-9971E4127FF3}"/>
          </ac:spMkLst>
        </pc:spChg>
        <pc:spChg chg="mod">
          <ac:chgData name="REMAUD Romain" userId="S::rremaud@sigma.fr::169486fc-0397-4424-a142-50f38526d3e4" providerId="AD" clId="Web-{019E3D24-DDA8-D8FB-3801-7D2F86B0EA4A}" dt="2019-03-31T21:40:04.369" v="2174" actId="20577"/>
          <ac:spMkLst>
            <pc:docMk/>
            <pc:sldMk cId="3429382563" sldId="277"/>
            <ac:spMk id="4" creationId="{D9063556-7B95-466F-929C-3811BDDCF54A}"/>
          </ac:spMkLst>
        </pc:spChg>
        <pc:spChg chg="mod">
          <ac:chgData name="REMAUD Romain" userId="S::rremaud@sigma.fr::169486fc-0397-4424-a142-50f38526d3e4" providerId="AD" clId="Web-{019E3D24-DDA8-D8FB-3801-7D2F86B0EA4A}" dt="2019-03-31T21:49:59.504" v="2493" actId="20577"/>
          <ac:spMkLst>
            <pc:docMk/>
            <pc:sldMk cId="3429382563" sldId="277"/>
            <ac:spMk id="5" creationId="{B247E102-CE02-4BE9-9C76-BD55F7D527E4}"/>
          </ac:spMkLst>
        </pc:spChg>
        <pc:spChg chg="mod">
          <ac:chgData name="REMAUD Romain" userId="S::rremaud@sigma.fr::169486fc-0397-4424-a142-50f38526d3e4" providerId="AD" clId="Web-{019E3D24-DDA8-D8FB-3801-7D2F86B0EA4A}" dt="2019-03-31T21:40:12.635" v="2193" actId="20577"/>
          <ac:spMkLst>
            <pc:docMk/>
            <pc:sldMk cId="3429382563" sldId="277"/>
            <ac:spMk id="6" creationId="{A4F9CF25-9D7D-4EE6-BC79-7DE7F7288349}"/>
          </ac:spMkLst>
        </pc:spChg>
        <pc:spChg chg="mod">
          <ac:chgData name="REMAUD Romain" userId="S::rremaud@sigma.fr::169486fc-0397-4424-a142-50f38526d3e4" providerId="AD" clId="Web-{019E3D24-DDA8-D8FB-3801-7D2F86B0EA4A}" dt="2019-03-31T21:48:55.692" v="2460"/>
          <ac:spMkLst>
            <pc:docMk/>
            <pc:sldMk cId="3429382563" sldId="277"/>
            <ac:spMk id="7" creationId="{1C507BF8-B5B8-48B0-BE31-9193F9A65367}"/>
          </ac:spMkLst>
        </pc:spChg>
        <pc:spChg chg="add del mod">
          <ac:chgData name="REMAUD Romain" userId="S::rremaud@sigma.fr::169486fc-0397-4424-a142-50f38526d3e4" providerId="AD" clId="Web-{019E3D24-DDA8-D8FB-3801-7D2F86B0EA4A}" dt="2019-03-31T21:46:08.053" v="2403"/>
          <ac:spMkLst>
            <pc:docMk/>
            <pc:sldMk cId="3429382563" sldId="277"/>
            <ac:spMk id="8" creationId="{AE9F506E-2C06-4944-A16B-CF2CFC29D6B6}"/>
          </ac:spMkLst>
        </pc:spChg>
        <pc:spChg chg="mod">
          <ac:chgData name="REMAUD Romain" userId="S::rremaud@sigma.fr::169486fc-0397-4424-a142-50f38526d3e4" providerId="AD" clId="Web-{019E3D24-DDA8-D8FB-3801-7D2F86B0EA4A}" dt="2019-03-31T21:41:06.556" v="2251" actId="20577"/>
          <ac:spMkLst>
            <pc:docMk/>
            <pc:sldMk cId="3429382563" sldId="277"/>
            <ac:spMk id="9" creationId="{888C2B7A-90B2-40AE-8CC7-49C28DBF004F}"/>
          </ac:spMkLst>
        </pc:spChg>
        <pc:spChg chg="mod">
          <ac:chgData name="REMAUD Romain" userId="S::rremaud@sigma.fr::169486fc-0397-4424-a142-50f38526d3e4" providerId="AD" clId="Web-{019E3D24-DDA8-D8FB-3801-7D2F86B0EA4A}" dt="2019-03-31T21:48:55.739" v="2461"/>
          <ac:spMkLst>
            <pc:docMk/>
            <pc:sldMk cId="3429382563" sldId="277"/>
            <ac:spMk id="10" creationId="{BEA6F897-B28D-47D9-9D56-731F429EA125}"/>
          </ac:spMkLst>
        </pc:spChg>
        <pc:spChg chg="add del mod">
          <ac:chgData name="REMAUD Romain" userId="S::rremaud@sigma.fr::169486fc-0397-4424-a142-50f38526d3e4" providerId="AD" clId="Web-{019E3D24-DDA8-D8FB-3801-7D2F86B0EA4A}" dt="2019-03-31T21:46:15.725" v="2406"/>
          <ac:spMkLst>
            <pc:docMk/>
            <pc:sldMk cId="3429382563" sldId="277"/>
            <ac:spMk id="12" creationId="{BE31C269-8980-4DB8-9C77-D3B2881EDA0D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6:45.568" v="2413"/>
          <ac:spMkLst>
            <pc:docMk/>
            <pc:sldMk cId="3429382563" sldId="277"/>
            <ac:spMk id="14" creationId="{DC4634D9-74DB-4D3E-8766-8EA7266C0191}"/>
          </ac:spMkLst>
        </pc:spChg>
        <pc:spChg chg="mod">
          <ac:chgData name="REMAUD Romain" userId="S::rremaud@sigma.fr::169486fc-0397-4424-a142-50f38526d3e4" providerId="AD" clId="Web-{019E3D24-DDA8-D8FB-3801-7D2F86B0EA4A}" dt="2019-03-31T21:40:27.729" v="2202" actId="20577"/>
          <ac:spMkLst>
            <pc:docMk/>
            <pc:sldMk cId="3429382563" sldId="277"/>
            <ac:spMk id="17" creationId="{F82BAFFC-7EA8-4959-A269-293249BACA4D}"/>
          </ac:spMkLst>
        </pc:spChg>
        <pc:spChg chg="mod">
          <ac:chgData name="REMAUD Romain" userId="S::rremaud@sigma.fr::169486fc-0397-4424-a142-50f38526d3e4" providerId="AD" clId="Web-{019E3D24-DDA8-D8FB-3801-7D2F86B0EA4A}" dt="2019-03-31T21:40:32.150" v="2207" actId="20577"/>
          <ac:spMkLst>
            <pc:docMk/>
            <pc:sldMk cId="3429382563" sldId="277"/>
            <ac:spMk id="18" creationId="{52C7A491-E92A-4014-AA92-0371F64F899A}"/>
          </ac:spMkLst>
        </pc:spChg>
        <pc:spChg chg="mod">
          <ac:chgData name="REMAUD Romain" userId="S::rremaud@sigma.fr::169486fc-0397-4424-a142-50f38526d3e4" providerId="AD" clId="Web-{019E3D24-DDA8-D8FB-3801-7D2F86B0EA4A}" dt="2019-03-31T21:40:38.432" v="2223" actId="20577"/>
          <ac:spMkLst>
            <pc:docMk/>
            <pc:sldMk cId="3429382563" sldId="277"/>
            <ac:spMk id="19" creationId="{2CF24C50-C927-4875-9B46-0CAF034F1036}"/>
          </ac:spMkLst>
        </pc:spChg>
      </pc:sldChg>
      <pc:sldChg chg="ord">
        <pc:chgData name="REMAUD Romain" userId="S::rremaud@sigma.fr::169486fc-0397-4424-a142-50f38526d3e4" providerId="AD" clId="Web-{019E3D24-DDA8-D8FB-3801-7D2F86B0EA4A}" dt="2019-03-31T21:35:42.310" v="2026"/>
        <pc:sldMkLst>
          <pc:docMk/>
          <pc:sldMk cId="463318260" sldId="286"/>
        </pc:sldMkLst>
      </pc:sldChg>
      <pc:sldChg chg="addSp delSp modSp">
        <pc:chgData name="REMAUD Romain" userId="S::rremaud@sigma.fr::169486fc-0397-4424-a142-50f38526d3e4" providerId="AD" clId="Web-{019E3D24-DDA8-D8FB-3801-7D2F86B0EA4A}" dt="2019-03-31T20:26:32.762" v="16"/>
        <pc:sldMkLst>
          <pc:docMk/>
          <pc:sldMk cId="2575782965" sldId="293"/>
        </pc:sldMkLst>
        <pc:picChg chg="add del mod">
          <ac:chgData name="REMAUD Romain" userId="S::rremaud@sigma.fr::169486fc-0397-4424-a142-50f38526d3e4" providerId="AD" clId="Web-{019E3D24-DDA8-D8FB-3801-7D2F86B0EA4A}" dt="2019-03-31T20:26:32.762" v="16"/>
          <ac:picMkLst>
            <pc:docMk/>
            <pc:sldMk cId="2575782965" sldId="293"/>
            <ac:picMk id="5" creationId="{399CA996-E710-49C6-AAE4-7D6744AE8BBA}"/>
          </ac:picMkLst>
        </pc:picChg>
        <pc:picChg chg="mod">
          <ac:chgData name="REMAUD Romain" userId="S::rremaud@sigma.fr::169486fc-0397-4424-a142-50f38526d3e4" providerId="AD" clId="Web-{019E3D24-DDA8-D8FB-3801-7D2F86B0EA4A}" dt="2019-03-31T20:26:01.824" v="11"/>
          <ac:picMkLst>
            <pc:docMk/>
            <pc:sldMk cId="2575782965" sldId="293"/>
            <ac:picMk id="11" creationId="{BEADEFB1-46FD-445E-B799-CB359F474E32}"/>
          </ac:picMkLst>
        </pc:picChg>
      </pc:sldChg>
      <pc:sldChg chg="addSp modSp">
        <pc:chgData name="REMAUD Romain" userId="S::rremaud@sigma.fr::169486fc-0397-4424-a142-50f38526d3e4" providerId="AD" clId="Web-{019E3D24-DDA8-D8FB-3801-7D2F86B0EA4A}" dt="2019-03-31T21:38:49.902" v="2126" actId="20577"/>
        <pc:sldMkLst>
          <pc:docMk/>
          <pc:sldMk cId="1122268189" sldId="357"/>
        </pc:sldMkLst>
        <pc:spChg chg="add mod">
          <ac:chgData name="REMAUD Romain" userId="S::rremaud@sigma.fr::169486fc-0397-4424-a142-50f38526d3e4" providerId="AD" clId="Web-{019E3D24-DDA8-D8FB-3801-7D2F86B0EA4A}" dt="2019-03-31T21:37:53.152" v="2075" actId="1076"/>
          <ac:spMkLst>
            <pc:docMk/>
            <pc:sldMk cId="1122268189" sldId="357"/>
            <ac:spMk id="2" creationId="{E872CFF3-4608-4B9A-B01B-7F4C8987C887}"/>
          </ac:spMkLst>
        </pc:spChg>
        <pc:spChg chg="add mod">
          <ac:chgData name="REMAUD Romain" userId="S::rremaud@sigma.fr::169486fc-0397-4424-a142-50f38526d3e4" providerId="AD" clId="Web-{019E3D24-DDA8-D8FB-3801-7D2F86B0EA4A}" dt="2019-03-31T21:38:49.902" v="2126" actId="20577"/>
          <ac:spMkLst>
            <pc:docMk/>
            <pc:sldMk cId="1122268189" sldId="357"/>
            <ac:spMk id="3" creationId="{9F0B54A1-0A98-4301-9319-167FF11A8AB7}"/>
          </ac:spMkLst>
        </pc:spChg>
      </pc:sldChg>
      <pc:sldChg chg="ord">
        <pc:chgData name="REMAUD Romain" userId="S::rremaud@sigma.fr::169486fc-0397-4424-a142-50f38526d3e4" providerId="AD" clId="Web-{019E3D24-DDA8-D8FB-3801-7D2F86B0EA4A}" dt="2019-03-31T21:02:53.332" v="1256"/>
        <pc:sldMkLst>
          <pc:docMk/>
          <pc:sldMk cId="2429765908" sldId="363"/>
        </pc:sldMkLst>
      </pc:sldChg>
      <pc:sldChg chg="addSp delSp modSp ord">
        <pc:chgData name="REMAUD Romain" userId="S::rremaud@sigma.fr::169486fc-0397-4424-a142-50f38526d3e4" providerId="AD" clId="Web-{019E3D24-DDA8-D8FB-3801-7D2F86B0EA4A}" dt="2019-03-31T20:35:22.068" v="163" actId="20577"/>
        <pc:sldMkLst>
          <pc:docMk/>
          <pc:sldMk cId="2724351231" sldId="370"/>
        </pc:sldMkLst>
        <pc:spChg chg="mod">
          <ac:chgData name="REMAUD Romain" userId="S::rremaud@sigma.fr::169486fc-0397-4424-a142-50f38526d3e4" providerId="AD" clId="Web-{019E3D24-DDA8-D8FB-3801-7D2F86B0EA4A}" dt="2019-03-31T20:35:22.068" v="163" actId="20577"/>
          <ac:spMkLst>
            <pc:docMk/>
            <pc:sldMk cId="2724351231" sldId="370"/>
            <ac:spMk id="6" creationId="{58C385CA-B125-4502-AF92-CE6C5650FF2B}"/>
          </ac:spMkLst>
        </pc:spChg>
        <pc:spChg chg="del">
          <ac:chgData name="REMAUD Romain" userId="S::rremaud@sigma.fr::169486fc-0397-4424-a142-50f38526d3e4" providerId="AD" clId="Web-{019E3D24-DDA8-D8FB-3801-7D2F86B0EA4A}" dt="2019-03-31T20:31:17.774" v="41"/>
          <ac:spMkLst>
            <pc:docMk/>
            <pc:sldMk cId="2724351231" sldId="370"/>
            <ac:spMk id="7" creationId="{502C799B-9C5A-4B25-B941-323C13453B46}"/>
          </ac:spMkLst>
        </pc:spChg>
        <pc:spChg chg="mod">
          <ac:chgData name="REMAUD Romain" userId="S::rremaud@sigma.fr::169486fc-0397-4424-a142-50f38526d3e4" providerId="AD" clId="Web-{019E3D24-DDA8-D8FB-3801-7D2F86B0EA4A}" dt="2019-03-31T20:31:39.852" v="60" actId="14100"/>
          <ac:spMkLst>
            <pc:docMk/>
            <pc:sldMk cId="2724351231" sldId="370"/>
            <ac:spMk id="9" creationId="{7D035A5D-BF23-4AC6-99AC-D46819E2D70B}"/>
          </ac:spMkLst>
        </pc:spChg>
        <pc:spChg chg="mod">
          <ac:chgData name="REMAUD Romain" userId="S::rremaud@sigma.fr::169486fc-0397-4424-a142-50f38526d3e4" providerId="AD" clId="Web-{019E3D24-DDA8-D8FB-3801-7D2F86B0EA4A}" dt="2019-03-31T20:34:28.944" v="128" actId="14100"/>
          <ac:spMkLst>
            <pc:docMk/>
            <pc:sldMk cId="2724351231" sldId="370"/>
            <ac:spMk id="11" creationId="{091A025B-9C62-46CC-A180-EE24EDECB046}"/>
          </ac:spMkLst>
        </pc:spChg>
        <pc:spChg chg="mod">
          <ac:chgData name="REMAUD Romain" userId="S::rremaud@sigma.fr::169486fc-0397-4424-a142-50f38526d3e4" providerId="AD" clId="Web-{019E3D24-DDA8-D8FB-3801-7D2F86B0EA4A}" dt="2019-03-31T20:34:24.256" v="127" actId="14100"/>
          <ac:spMkLst>
            <pc:docMk/>
            <pc:sldMk cId="2724351231" sldId="370"/>
            <ac:spMk id="13" creationId="{DF693873-3C2D-46A0-92C2-D77B174C4DED}"/>
          </ac:spMkLst>
        </pc:spChg>
        <pc:spChg chg="mod">
          <ac:chgData name="REMAUD Romain" userId="S::rremaud@sigma.fr::169486fc-0397-4424-a142-50f38526d3e4" providerId="AD" clId="Web-{019E3D24-DDA8-D8FB-3801-7D2F86B0EA4A}" dt="2019-03-31T20:34:15.710" v="126" actId="14100"/>
          <ac:spMkLst>
            <pc:docMk/>
            <pc:sldMk cId="2724351231" sldId="370"/>
            <ac:spMk id="15" creationId="{A732CEF8-36DC-42FA-A7BD-E60C953006B7}"/>
          </ac:spMkLst>
        </pc:spChg>
        <pc:spChg chg="mod">
          <ac:chgData name="REMAUD Romain" userId="S::rremaud@sigma.fr::169486fc-0397-4424-a142-50f38526d3e4" providerId="AD" clId="Web-{019E3D24-DDA8-D8FB-3801-7D2F86B0EA4A}" dt="2019-03-31T20:35:11.287" v="140" actId="20577"/>
          <ac:spMkLst>
            <pc:docMk/>
            <pc:sldMk cId="2724351231" sldId="370"/>
            <ac:spMk id="16" creationId="{7FC6DA48-A208-45F8-9E1D-4BD8F9DBA9CA}"/>
          </ac:spMkLst>
        </pc:spChg>
        <pc:spChg chg="add del mod">
          <ac:chgData name="REMAUD Romain" userId="S::rremaud@sigma.fr::169486fc-0397-4424-a142-50f38526d3e4" providerId="AD" clId="Web-{019E3D24-DDA8-D8FB-3801-7D2F86B0EA4A}" dt="2019-03-31T20:30:34.165" v="26"/>
          <ac:spMkLst>
            <pc:docMk/>
            <pc:sldMk cId="2724351231" sldId="370"/>
            <ac:spMk id="17" creationId="{34E2B294-AB97-4177-B33D-C3DBB1982727}"/>
          </ac:spMkLst>
        </pc:spChg>
        <pc:spChg chg="mod">
          <ac:chgData name="REMAUD Romain" userId="S::rremaud@sigma.fr::169486fc-0397-4424-a142-50f38526d3e4" providerId="AD" clId="Web-{019E3D24-DDA8-D8FB-3801-7D2F86B0EA4A}" dt="2019-03-31T20:35:04.365" v="134" actId="20577"/>
          <ac:spMkLst>
            <pc:docMk/>
            <pc:sldMk cId="2724351231" sldId="370"/>
            <ac:spMk id="18" creationId="{883F29C7-B215-4B3D-AE09-DCD70D66A8B5}"/>
          </ac:spMkLst>
        </pc:spChg>
        <pc:spChg chg="mod">
          <ac:chgData name="REMAUD Romain" userId="S::rremaud@sigma.fr::169486fc-0397-4424-a142-50f38526d3e4" providerId="AD" clId="Web-{019E3D24-DDA8-D8FB-3801-7D2F86B0EA4A}" dt="2019-03-31T20:34:45.006" v="129" actId="20577"/>
          <ac:spMkLst>
            <pc:docMk/>
            <pc:sldMk cId="2724351231" sldId="370"/>
            <ac:spMk id="19" creationId="{6F162E83-93B2-4123-909D-4DE91F6748FD}"/>
          </ac:spMkLst>
        </pc:spChg>
        <pc:spChg chg="mod">
          <ac:chgData name="REMAUD Romain" userId="S::rremaud@sigma.fr::169486fc-0397-4424-a142-50f38526d3e4" providerId="AD" clId="Web-{019E3D24-DDA8-D8FB-3801-7D2F86B0EA4A}" dt="2019-03-31T20:34:07.147" v="123" actId="20577"/>
          <ac:spMkLst>
            <pc:docMk/>
            <pc:sldMk cId="2724351231" sldId="370"/>
            <ac:spMk id="20" creationId="{412F1059-09E8-4DF7-9968-E481FA063177}"/>
          </ac:spMkLst>
        </pc:spChg>
        <pc:picChg chg="add del mod">
          <ac:chgData name="REMAUD Romain" userId="S::rremaud@sigma.fr::169486fc-0397-4424-a142-50f38526d3e4" providerId="AD" clId="Web-{019E3D24-DDA8-D8FB-3801-7D2F86B0EA4A}" dt="2019-03-31T20:30:28.322" v="25"/>
          <ac:picMkLst>
            <pc:docMk/>
            <pc:sldMk cId="2724351231" sldId="370"/>
            <ac:picMk id="3" creationId="{9CB8ACE5-AD10-4F9A-BF16-CF0096D59E89}"/>
          </ac:picMkLst>
        </pc:picChg>
        <pc:picChg chg="add mod">
          <ac:chgData name="REMAUD Romain" userId="S::rremaud@sigma.fr::169486fc-0397-4424-a142-50f38526d3e4" providerId="AD" clId="Web-{019E3D24-DDA8-D8FB-3801-7D2F86B0EA4A}" dt="2019-03-31T20:31:02.477" v="33" actId="1076"/>
          <ac:picMkLst>
            <pc:docMk/>
            <pc:sldMk cId="2724351231" sldId="370"/>
            <ac:picMk id="21" creationId="{8654AE03-4F15-4661-97D1-F4CC67A4B559}"/>
          </ac:picMkLst>
        </pc:picChg>
        <pc:picChg chg="del">
          <ac:chgData name="REMAUD Romain" userId="S::rremaud@sigma.fr::169486fc-0397-4424-a142-50f38526d3e4" providerId="AD" clId="Web-{019E3D24-DDA8-D8FB-3801-7D2F86B0EA4A}" dt="2019-03-31T20:30:18.697" v="22"/>
          <ac:picMkLst>
            <pc:docMk/>
            <pc:sldMk cId="2724351231" sldId="370"/>
            <ac:picMk id="25" creationId="{B8A38F6A-9AFC-462B-8AE1-C4B36D8C91CB}"/>
          </ac:picMkLst>
        </pc:picChg>
      </pc:sldChg>
      <pc:sldChg chg="modSp">
        <pc:chgData name="REMAUD Romain" userId="S::rremaud@sigma.fr::169486fc-0397-4424-a142-50f38526d3e4" providerId="AD" clId="Web-{019E3D24-DDA8-D8FB-3801-7D2F86B0EA4A}" dt="2019-03-31T21:39:16.839" v="2141" actId="20577"/>
        <pc:sldMkLst>
          <pc:docMk/>
          <pc:sldMk cId="3031747538" sldId="382"/>
        </pc:sldMkLst>
        <pc:spChg chg="mod">
          <ac:chgData name="REMAUD Romain" userId="S::rremaud@sigma.fr::169486fc-0397-4424-a142-50f38526d3e4" providerId="AD" clId="Web-{019E3D24-DDA8-D8FB-3801-7D2F86B0EA4A}" dt="2019-03-31T21:39:16.839" v="2141" actId="20577"/>
          <ac:spMkLst>
            <pc:docMk/>
            <pc:sldMk cId="3031747538" sldId="382"/>
            <ac:spMk id="6" creationId="{04AB6577-AFB7-4260-AAEF-8D384D8CF9F4}"/>
          </ac:spMkLst>
        </pc:spChg>
      </pc:sldChg>
      <pc:sldChg chg="addSp delSp modSp new">
        <pc:chgData name="REMAUD Romain" userId="S::rremaud@sigma.fr::169486fc-0397-4424-a142-50f38526d3e4" providerId="AD" clId="Web-{019E3D24-DDA8-D8FB-3801-7D2F86B0EA4A}" dt="2019-03-31T20:59:38.615" v="1255" actId="1076"/>
        <pc:sldMkLst>
          <pc:docMk/>
          <pc:sldMk cId="829042138" sldId="388"/>
        </pc:sldMkLst>
        <pc:spChg chg="del">
          <ac:chgData name="REMAUD Romain" userId="S::rremaud@sigma.fr::169486fc-0397-4424-a142-50f38526d3e4" providerId="AD" clId="Web-{019E3D24-DDA8-D8FB-3801-7D2F86B0EA4A}" dt="2019-03-31T20:49:40.121" v="529"/>
          <ac:spMkLst>
            <pc:docMk/>
            <pc:sldMk cId="829042138" sldId="388"/>
            <ac:spMk id="2" creationId="{9B9DC980-6DBA-4B81-85FB-2BCC3541648C}"/>
          </ac:spMkLst>
        </pc:spChg>
        <pc:spChg chg="add mod">
          <ac:chgData name="REMAUD Romain" userId="S::rremaud@sigma.fr::169486fc-0397-4424-a142-50f38526d3e4" providerId="AD" clId="Web-{019E3D24-DDA8-D8FB-3801-7D2F86B0EA4A}" dt="2019-03-31T20:59:38.615" v="1255" actId="1076"/>
          <ac:spMkLst>
            <pc:docMk/>
            <pc:sldMk cId="829042138" sldId="388"/>
            <ac:spMk id="3" creationId="{27BDB943-EB60-4AAE-A9C9-81F69B556A98}"/>
          </ac:spMkLst>
        </pc:spChg>
        <pc:spChg chg="add mod">
          <ac:chgData name="REMAUD Romain" userId="S::rremaud@sigma.fr::169486fc-0397-4424-a142-50f38526d3e4" providerId="AD" clId="Web-{019E3D24-DDA8-D8FB-3801-7D2F86B0EA4A}" dt="2019-03-31T20:50:21.387" v="549" actId="1076"/>
          <ac:spMkLst>
            <pc:docMk/>
            <pc:sldMk cId="829042138" sldId="388"/>
            <ac:spMk id="5" creationId="{4D6829DB-8720-4000-81B1-C898EFB71053}"/>
          </ac:spMkLst>
        </pc:spChg>
      </pc:sldChg>
      <pc:sldChg chg="addSp delSp modSp add replId">
        <pc:chgData name="REMAUD Romain" userId="S::rremaud@sigma.fr::169486fc-0397-4424-a142-50f38526d3e4" providerId="AD" clId="Web-{019E3D24-DDA8-D8FB-3801-7D2F86B0EA4A}" dt="2019-03-31T21:48:50.348" v="2458"/>
        <pc:sldMkLst>
          <pc:docMk/>
          <pc:sldMk cId="3582720350" sldId="389"/>
        </pc:sldMkLst>
        <pc:spChg chg="mod">
          <ac:chgData name="REMAUD Romain" userId="S::rremaud@sigma.fr::169486fc-0397-4424-a142-50f38526d3e4" providerId="AD" clId="Web-{019E3D24-DDA8-D8FB-3801-7D2F86B0EA4A}" dt="2019-03-31T21:47:16.068" v="2422" actId="14100"/>
          <ac:spMkLst>
            <pc:docMk/>
            <pc:sldMk cId="3582720350" sldId="389"/>
            <ac:spMk id="2" creationId="{18A61843-EEBE-40F3-893C-92AFF7F8BDA4}"/>
          </ac:spMkLst>
        </pc:spChg>
        <pc:spChg chg="add del ord">
          <ac:chgData name="REMAUD Romain" userId="S::rremaud@sigma.fr::169486fc-0397-4424-a142-50f38526d3e4" providerId="AD" clId="Web-{019E3D24-DDA8-D8FB-3801-7D2F86B0EA4A}" dt="2019-03-31T21:47:55.271" v="2429"/>
          <ac:spMkLst>
            <pc:docMk/>
            <pc:sldMk cId="3582720350" sldId="389"/>
            <ac:spMk id="3" creationId="{364565A4-BFF8-4289-8EB9-AF2705165860}"/>
          </ac:spMkLst>
        </pc:spChg>
        <pc:spChg chg="mod">
          <ac:chgData name="REMAUD Romain" userId="S::rremaud@sigma.fr::169486fc-0397-4424-a142-50f38526d3e4" providerId="AD" clId="Web-{019E3D24-DDA8-D8FB-3801-7D2F86B0EA4A}" dt="2019-03-31T21:48:50.301" v="2456"/>
          <ac:spMkLst>
            <pc:docMk/>
            <pc:sldMk cId="3582720350" sldId="389"/>
            <ac:spMk id="5" creationId="{B247E102-CE02-4BE9-9C76-BD55F7D527E4}"/>
          </ac:spMkLst>
        </pc:spChg>
        <pc:spChg chg="mod">
          <ac:chgData name="REMAUD Romain" userId="S::rremaud@sigma.fr::169486fc-0397-4424-a142-50f38526d3e4" providerId="AD" clId="Web-{019E3D24-DDA8-D8FB-3801-7D2F86B0EA4A}" dt="2019-03-31T21:48:50.332" v="2457"/>
          <ac:spMkLst>
            <pc:docMk/>
            <pc:sldMk cId="3582720350" sldId="389"/>
            <ac:spMk id="7" creationId="{1C507BF8-B5B8-48B0-BE31-9193F9A65367}"/>
          </ac:spMkLst>
        </pc:spChg>
        <pc:spChg chg="add mod ord">
          <ac:chgData name="REMAUD Romain" userId="S::rremaud@sigma.fr::169486fc-0397-4424-a142-50f38526d3e4" providerId="AD" clId="Web-{019E3D24-DDA8-D8FB-3801-7D2F86B0EA4A}" dt="2019-03-31T21:47:53.192" v="2428" actId="14100"/>
          <ac:spMkLst>
            <pc:docMk/>
            <pc:sldMk cId="3582720350" sldId="389"/>
            <ac:spMk id="8" creationId="{5FD54195-F591-44BF-BE6B-BE7439E90172}"/>
          </ac:spMkLst>
        </pc:spChg>
        <pc:spChg chg="mod">
          <ac:chgData name="REMAUD Romain" userId="S::rremaud@sigma.fr::169486fc-0397-4424-a142-50f38526d3e4" providerId="AD" clId="Web-{019E3D24-DDA8-D8FB-3801-7D2F86B0EA4A}" dt="2019-03-31T21:48:50.348" v="2458"/>
          <ac:spMkLst>
            <pc:docMk/>
            <pc:sldMk cId="3582720350" sldId="389"/>
            <ac:spMk id="10" creationId="{BEA6F897-B28D-47D9-9D56-731F429EA125}"/>
          </ac:spMkLst>
        </pc:spChg>
        <pc:spChg chg="add mod">
          <ac:chgData name="REMAUD Romain" userId="S::rremaud@sigma.fr::169486fc-0397-4424-a142-50f38526d3e4" providerId="AD" clId="Web-{019E3D24-DDA8-D8FB-3801-7D2F86B0EA4A}" dt="2019-03-31T21:47:36.505" v="2423"/>
          <ac:spMkLst>
            <pc:docMk/>
            <pc:sldMk cId="3582720350" sldId="389"/>
            <ac:spMk id="12" creationId="{BF966202-88E5-461D-AB79-E9886DB94DEF}"/>
          </ac:spMkLst>
        </pc:spChg>
      </pc:sldChg>
      <pc:sldChg chg="addSp modSp add replId">
        <pc:chgData name="REMAUD Romain" userId="S::rremaud@sigma.fr::169486fc-0397-4424-a142-50f38526d3e4" providerId="AD" clId="Web-{019E3D24-DDA8-D8FB-3801-7D2F86B0EA4A}" dt="2019-03-31T21:48:43.098" v="2454" actId="20577"/>
        <pc:sldMkLst>
          <pc:docMk/>
          <pc:sldMk cId="2016836548" sldId="390"/>
        </pc:sldMkLst>
        <pc:spChg chg="mod">
          <ac:chgData name="REMAUD Romain" userId="S::rremaud@sigma.fr::169486fc-0397-4424-a142-50f38526d3e4" providerId="AD" clId="Web-{019E3D24-DDA8-D8FB-3801-7D2F86B0EA4A}" dt="2019-03-31T21:48:13.223" v="2435" actId="14100"/>
          <ac:spMkLst>
            <pc:docMk/>
            <pc:sldMk cId="2016836548" sldId="390"/>
            <ac:spMk id="2" creationId="{18A61843-EEBE-40F3-893C-92AFF7F8BDA4}"/>
          </ac:spMkLst>
        </pc:spChg>
        <pc:spChg chg="add ord">
          <ac:chgData name="REMAUD Romain" userId="S::rremaud@sigma.fr::169486fc-0397-4424-a142-50f38526d3e4" providerId="AD" clId="Web-{019E3D24-DDA8-D8FB-3801-7D2F86B0EA4A}" dt="2019-03-31T21:48:02.677" v="2431"/>
          <ac:spMkLst>
            <pc:docMk/>
            <pc:sldMk cId="2016836548" sldId="390"/>
            <ac:spMk id="3" creationId="{8029A13E-35D7-4678-A9E7-1E59165D5443}"/>
          </ac:spMkLst>
        </pc:spChg>
        <pc:spChg chg="mod">
          <ac:chgData name="REMAUD Romain" userId="S::rremaud@sigma.fr::169486fc-0397-4424-a142-50f38526d3e4" providerId="AD" clId="Web-{019E3D24-DDA8-D8FB-3801-7D2F86B0EA4A}" dt="2019-03-31T21:48:34.083" v="2447" actId="20577"/>
          <ac:spMkLst>
            <pc:docMk/>
            <pc:sldMk cId="2016836548" sldId="390"/>
            <ac:spMk id="5" creationId="{B247E102-CE02-4BE9-9C76-BD55F7D527E4}"/>
          </ac:spMkLst>
        </pc:spChg>
        <pc:spChg chg="mod">
          <ac:chgData name="REMAUD Romain" userId="S::rremaud@sigma.fr::169486fc-0397-4424-a142-50f38526d3e4" providerId="AD" clId="Web-{019E3D24-DDA8-D8FB-3801-7D2F86B0EA4A}" dt="2019-03-31T21:48:39.864" v="2451" actId="20577"/>
          <ac:spMkLst>
            <pc:docMk/>
            <pc:sldMk cId="2016836548" sldId="390"/>
            <ac:spMk id="7" creationId="{1C507BF8-B5B8-48B0-BE31-9193F9A65367}"/>
          </ac:spMkLst>
        </pc:spChg>
        <pc:spChg chg="mod">
          <ac:chgData name="REMAUD Romain" userId="S::rremaud@sigma.fr::169486fc-0397-4424-a142-50f38526d3e4" providerId="AD" clId="Web-{019E3D24-DDA8-D8FB-3801-7D2F86B0EA4A}" dt="2019-03-31T21:48:43.098" v="2454" actId="20577"/>
          <ac:spMkLst>
            <pc:docMk/>
            <pc:sldMk cId="2016836548" sldId="390"/>
            <ac:spMk id="10" creationId="{BEA6F897-B28D-47D9-9D56-731F429EA125}"/>
          </ac:spMkLst>
        </pc:spChg>
        <pc:spChg chg="add mod">
          <ac:chgData name="REMAUD Romain" userId="S::rremaud@sigma.fr::169486fc-0397-4424-a142-50f38526d3e4" providerId="AD" clId="Web-{019E3D24-DDA8-D8FB-3801-7D2F86B0EA4A}" dt="2019-03-31T21:48:09.989" v="2434"/>
          <ac:spMkLst>
            <pc:docMk/>
            <pc:sldMk cId="2016836548" sldId="390"/>
            <ac:spMk id="12" creationId="{C1A8AE59-18FE-4303-8EE5-60FC3B8E80DF}"/>
          </ac:spMkLst>
        </pc:spChg>
      </pc:sldChg>
      <pc:sldChg chg="addSp delSp modSp add replId">
        <pc:chgData name="REMAUD Romain" userId="S::rremaud@sigma.fr::169486fc-0397-4424-a142-50f38526d3e4" providerId="AD" clId="Web-{019E3D24-DDA8-D8FB-3801-7D2F86B0EA4A}" dt="2019-03-31T21:58:24.670" v="2578" actId="1076"/>
        <pc:sldMkLst>
          <pc:docMk/>
          <pc:sldMk cId="1403095174" sldId="391"/>
        </pc:sldMkLst>
        <pc:spChg chg="mod">
          <ac:chgData name="REMAUD Romain" userId="S::rremaud@sigma.fr::169486fc-0397-4424-a142-50f38526d3e4" providerId="AD" clId="Web-{019E3D24-DDA8-D8FB-3801-7D2F86B0EA4A}" dt="2019-03-31T21:58:01.717" v="2575" actId="14100"/>
          <ac:spMkLst>
            <pc:docMk/>
            <pc:sldMk cId="1403095174" sldId="391"/>
            <ac:spMk id="4" creationId="{E95AE9DE-E5D7-447B-B8F4-5F4C1CF5AF52}"/>
          </ac:spMkLst>
        </pc:spChg>
        <pc:picChg chg="del">
          <ac:chgData name="REMAUD Romain" userId="S::rremaud@sigma.fr::169486fc-0397-4424-a142-50f38526d3e4" providerId="AD" clId="Web-{019E3D24-DDA8-D8FB-3801-7D2F86B0EA4A}" dt="2019-03-31T21:57:07.233" v="2558"/>
          <ac:picMkLst>
            <pc:docMk/>
            <pc:sldMk cId="1403095174" sldId="391"/>
            <ac:picMk id="2" creationId="{C3304DDC-7B7E-45E2-B291-ECDECC92686D}"/>
          </ac:picMkLst>
        </pc:picChg>
        <pc:picChg chg="add mod">
          <ac:chgData name="REMAUD Romain" userId="S::rremaud@sigma.fr::169486fc-0397-4424-a142-50f38526d3e4" providerId="AD" clId="Web-{019E3D24-DDA8-D8FB-3801-7D2F86B0EA4A}" dt="2019-03-31T21:58:24.670" v="2578" actId="1076"/>
          <ac:picMkLst>
            <pc:docMk/>
            <pc:sldMk cId="1403095174" sldId="391"/>
            <ac:picMk id="3" creationId="{6E960699-5BC7-4EDA-A119-BA3FE71DB312}"/>
          </ac:picMkLst>
        </pc:picChg>
      </pc:sldChg>
      <pc:sldChg chg="addSp delSp modSp add ord replId">
        <pc:chgData name="REMAUD Romain" userId="S::rremaud@sigma.fr::169486fc-0397-4424-a142-50f38526d3e4" providerId="AD" clId="Web-{019E3D24-DDA8-D8FB-3801-7D2F86B0EA4A}" dt="2019-03-31T22:25:04.476" v="2614" actId="1076"/>
        <pc:sldMkLst>
          <pc:docMk/>
          <pc:sldMk cId="1239680647" sldId="392"/>
        </pc:sldMkLst>
        <pc:spChg chg="mod">
          <ac:chgData name="REMAUD Romain" userId="S::rremaud@sigma.fr::169486fc-0397-4424-a142-50f38526d3e4" providerId="AD" clId="Web-{019E3D24-DDA8-D8FB-3801-7D2F86B0EA4A}" dt="2019-03-31T22:24:04.008" v="2601" actId="20577"/>
          <ac:spMkLst>
            <pc:docMk/>
            <pc:sldMk cId="1239680647" sldId="392"/>
            <ac:spMk id="4" creationId="{E95AE9DE-E5D7-447B-B8F4-5F4C1CF5AF52}"/>
          </ac:spMkLst>
        </pc:spChg>
        <pc:picChg chg="del mod">
          <ac:chgData name="REMAUD Romain" userId="S::rremaud@sigma.fr::169486fc-0397-4424-a142-50f38526d3e4" providerId="AD" clId="Web-{019E3D24-DDA8-D8FB-3801-7D2F86B0EA4A}" dt="2019-03-31T22:23:45.570" v="2586"/>
          <ac:picMkLst>
            <pc:docMk/>
            <pc:sldMk cId="1239680647" sldId="392"/>
            <ac:picMk id="2" creationId="{C3304DDC-7B7E-45E2-B291-ECDECC92686D}"/>
          </ac:picMkLst>
        </pc:picChg>
        <pc:picChg chg="add mod">
          <ac:chgData name="REMAUD Romain" userId="S::rremaud@sigma.fr::169486fc-0397-4424-a142-50f38526d3e4" providerId="AD" clId="Web-{019E3D24-DDA8-D8FB-3801-7D2F86B0EA4A}" dt="2019-03-31T22:25:04.476" v="2614" actId="1076"/>
          <ac:picMkLst>
            <pc:docMk/>
            <pc:sldMk cId="1239680647" sldId="392"/>
            <ac:picMk id="3" creationId="{C4D609BD-ECF1-40D4-A6DB-34454DA9FADE}"/>
          </ac:picMkLst>
        </pc:picChg>
      </pc:sldChg>
      <pc:sldChg chg="add replId">
        <pc:chgData name="REMAUD Romain" userId="S::rremaud@sigma.fr::169486fc-0397-4424-a142-50f38526d3e4" providerId="AD" clId="Web-{019E3D24-DDA8-D8FB-3801-7D2F86B0EA4A}" dt="2019-03-31T22:23:32.742" v="2581"/>
        <pc:sldMkLst>
          <pc:docMk/>
          <pc:sldMk cId="2454663268" sldId="393"/>
        </pc:sldMkLst>
      </pc:sldChg>
      <pc:sldChg chg="addSp delSp modSp add replId">
        <pc:chgData name="REMAUD Romain" userId="S::rremaud@sigma.fr::169486fc-0397-4424-a142-50f38526d3e4" providerId="AD" clId="Web-{019E3D24-DDA8-D8FB-3801-7D2F86B0EA4A}" dt="2019-03-31T22:24:45.211" v="2611" actId="20577"/>
        <pc:sldMkLst>
          <pc:docMk/>
          <pc:sldMk cId="772530602" sldId="394"/>
        </pc:sldMkLst>
        <pc:spChg chg="mod">
          <ac:chgData name="REMAUD Romain" userId="S::rremaud@sigma.fr::169486fc-0397-4424-a142-50f38526d3e4" providerId="AD" clId="Web-{019E3D24-DDA8-D8FB-3801-7D2F86B0EA4A}" dt="2019-03-31T22:24:45.211" v="2611" actId="20577"/>
          <ac:spMkLst>
            <pc:docMk/>
            <pc:sldMk cId="772530602" sldId="394"/>
            <ac:spMk id="4" creationId="{E95AE9DE-E5D7-447B-B8F4-5F4C1CF5AF52}"/>
          </ac:spMkLst>
        </pc:spChg>
        <pc:picChg chg="add mod">
          <ac:chgData name="REMAUD Romain" userId="S::rremaud@sigma.fr::169486fc-0397-4424-a142-50f38526d3e4" providerId="AD" clId="Web-{019E3D24-DDA8-D8FB-3801-7D2F86B0EA4A}" dt="2019-03-31T22:24:33.898" v="2607" actId="1076"/>
          <ac:picMkLst>
            <pc:docMk/>
            <pc:sldMk cId="772530602" sldId="394"/>
            <ac:picMk id="2" creationId="{5B040FB7-917A-40A4-8CDC-EDDE9C441B0F}"/>
          </ac:picMkLst>
        </pc:picChg>
        <pc:picChg chg="del">
          <ac:chgData name="REMAUD Romain" userId="S::rremaud@sigma.fr::169486fc-0397-4424-a142-50f38526d3e4" providerId="AD" clId="Web-{019E3D24-DDA8-D8FB-3801-7D2F86B0EA4A}" dt="2019-03-31T22:24:14.430" v="2603"/>
          <ac:picMkLst>
            <pc:docMk/>
            <pc:sldMk cId="772530602" sldId="394"/>
            <ac:picMk id="3" creationId="{C4D609BD-ECF1-40D4-A6DB-34454DA9FA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31/03/2019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3" y="2481661"/>
            <a:ext cx="4927354" cy="18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to 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872CFF3-4608-4B9A-B01B-7F4C8987C887}"/>
              </a:ext>
            </a:extLst>
          </p:cNvPr>
          <p:cNvSpPr txBox="1"/>
          <p:nvPr/>
        </p:nvSpPr>
        <p:spPr>
          <a:xfrm>
            <a:off x="3667125" y="4314825"/>
            <a:ext cx="5086350" cy="7884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fr-FR" sz="3900">
                <a:solidFill>
                  <a:schemeClr val="tx1">
                    <a:lumMod val="90000"/>
                    <a:lumOff val="10000"/>
                  </a:schemeClr>
                </a:solidFill>
                <a:latin typeface="Segoe UI Semibold"/>
                <a:cs typeface="Segoe UI Semibold"/>
              </a:rPr>
              <a:t>Stratégie social media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0B54A1-0A98-4301-9319-167FF11A8AB7}"/>
              </a:ext>
            </a:extLst>
          </p:cNvPr>
          <p:cNvSpPr txBox="1"/>
          <p:nvPr/>
        </p:nvSpPr>
        <p:spPr>
          <a:xfrm>
            <a:off x="333374" y="6400800"/>
            <a:ext cx="5086350" cy="283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>
                <a:solidFill>
                  <a:schemeClr val="tx1">
                    <a:lumMod val="90000"/>
                    <a:lumOff val="10000"/>
                  </a:schemeClr>
                </a:solidFill>
                <a:latin typeface="Segoe UI Semibold"/>
                <a:cs typeface="Segoe UI Semibold"/>
              </a:rPr>
              <a:t>MATYKA Benjamin - Pierre LEPICIER - Romain REMAUD</a:t>
            </a:r>
            <a:endParaRPr lang="fr-FR" sz="1400">
              <a:solidFill>
                <a:schemeClr val="tx1">
                  <a:lumMod val="90000"/>
                  <a:lumOff val="10000"/>
                </a:schemeClr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222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Identité graphique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04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038A59-F899-4337-A755-50C422B9EBFC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0340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343025" y="1514475"/>
            <a:ext cx="4076700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00">
                <a:latin typeface="Segoe UI Semibold"/>
                <a:cs typeface="Segoe UI Semibold"/>
              </a:rPr>
              <a:t>Une </a:t>
            </a:r>
            <a:r>
              <a:rPr lang="en-US" sz="3200" err="1">
                <a:latin typeface="Segoe UI Semibold"/>
                <a:cs typeface="Segoe UI Semibold"/>
              </a:rPr>
              <a:t>identité</a:t>
            </a:r>
            <a:r>
              <a:rPr lang="en-US" sz="3200">
                <a:latin typeface="Segoe UI Semibold"/>
                <a:cs typeface="Segoe UI Semibold"/>
              </a:rPr>
              <a:t> </a:t>
            </a:r>
            <a:r>
              <a:rPr lang="en-US" sz="3200" err="1">
                <a:latin typeface="Segoe UI Semibold"/>
                <a:cs typeface="Segoe UI Semibold"/>
              </a:rPr>
              <a:t>graphique</a:t>
            </a:r>
            <a:r>
              <a:rPr lang="en-US" sz="3200">
                <a:latin typeface="Segoe UI Semibold"/>
                <a:cs typeface="Segoe UI Semibold"/>
              </a:rPr>
              <a:t> simple</a:t>
            </a: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343025" y="2753384"/>
            <a:ext cx="4076700" cy="20258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>
                <a:latin typeface="Segoe UI"/>
                <a:cs typeface="Segoe UI"/>
              </a:rPr>
              <a:t>Des couleurs </a:t>
            </a:r>
            <a:r>
              <a:rPr lang="en-US" sz="1800" err="1">
                <a:latin typeface="Segoe UI"/>
                <a:cs typeface="Segoe UI"/>
              </a:rPr>
              <a:t>tendances</a:t>
            </a:r>
            <a:r>
              <a:rPr lang="en-US" sz="1800">
                <a:latin typeface="Segoe UI"/>
                <a:cs typeface="Segoe UI"/>
              </a:rPr>
              <a:t>, </a:t>
            </a:r>
            <a:r>
              <a:rPr lang="en-US" sz="1800" err="1">
                <a:latin typeface="Segoe UI"/>
                <a:cs typeface="Segoe UI"/>
              </a:rPr>
              <a:t>une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typographie</a:t>
            </a:r>
            <a:r>
              <a:rPr lang="en-US" sz="1800">
                <a:latin typeface="Segoe UI"/>
                <a:cs typeface="Segoe UI"/>
              </a:rPr>
              <a:t> courante et qui </a:t>
            </a:r>
            <a:r>
              <a:rPr lang="en-US" sz="1800" err="1">
                <a:latin typeface="Segoe UI"/>
                <a:cs typeface="Segoe UI"/>
              </a:rPr>
              <a:t>s'utilise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facilement</a:t>
            </a:r>
            <a:r>
              <a:rPr lang="en-US" sz="1800">
                <a:latin typeface="Segoe UI"/>
                <a:cs typeface="Segoe UI"/>
              </a:rPr>
              <a:t>. Le but </a:t>
            </a:r>
            <a:r>
              <a:rPr lang="en-US" sz="1800" err="1">
                <a:latin typeface="Segoe UI"/>
                <a:cs typeface="Segoe UI"/>
              </a:rPr>
              <a:t>étant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d'avoir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une</a:t>
            </a:r>
            <a:r>
              <a:rPr lang="en-US" sz="1800">
                <a:latin typeface="Segoe UI"/>
                <a:cs typeface="Segoe UI"/>
              </a:rPr>
              <a:t> </a:t>
            </a:r>
            <a:r>
              <a:rPr lang="en-US" sz="1800" err="1">
                <a:latin typeface="Segoe UI"/>
                <a:cs typeface="Segoe UI"/>
              </a:rPr>
              <a:t>entreprise</a:t>
            </a:r>
            <a:r>
              <a:rPr lang="en-US" sz="1800">
                <a:latin typeface="Segoe UI"/>
                <a:cs typeface="Segoe UI"/>
              </a:rPr>
              <a:t> avec un design </a:t>
            </a:r>
            <a:r>
              <a:rPr lang="en-US" sz="1800" err="1">
                <a:latin typeface="Segoe UI"/>
                <a:cs typeface="Segoe UI"/>
              </a:rPr>
              <a:t>épuré</a:t>
            </a:r>
            <a:r>
              <a:rPr lang="en-US" sz="1800">
                <a:latin typeface="Segoe UI"/>
                <a:cs typeface="Segoe UI"/>
              </a:rPr>
              <a:t> et </a:t>
            </a:r>
            <a:r>
              <a:rPr lang="en-US" sz="1800" err="1">
                <a:latin typeface="Segoe UI"/>
                <a:cs typeface="Segoe UI"/>
              </a:rPr>
              <a:t>moderne</a:t>
            </a:r>
            <a:r>
              <a:rPr lang="en-US" sz="1800">
                <a:latin typeface="Segoe UI"/>
                <a:cs typeface="Segoe UI"/>
              </a:rPr>
              <a:t>.</a:t>
            </a:r>
            <a:endParaRPr lang="en-US" sz="1800" err="1">
              <a:latin typeface="Segoe UI"/>
              <a:cs typeface="Segoe UI"/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94E8AE8D-564F-45A5-822D-D339D0EF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33119"/>
            <a:ext cx="4623459" cy="6532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EDC0B1-B187-4218-A5AC-90C8D67A157E}"/>
              </a:ext>
            </a:extLst>
          </p:cNvPr>
          <p:cNvSpPr/>
          <p:nvPr/>
        </p:nvSpPr>
        <p:spPr>
          <a:xfrm>
            <a:off x="6054436" y="-56409"/>
            <a:ext cx="112816" cy="6911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3" name="Image 13" descr="Une image contenant intérieur, portable, personne, mur&#10;&#10;Description générée avec un niveau de confiance très élevé">
            <a:extLst>
              <a:ext uri="{FF2B5EF4-FFF2-40B4-BE49-F238E27FC236}">
                <a16:creationId xmlns:a16="http://schemas.microsoft.com/office/drawing/2014/main" id="{970513F0-35C6-4C33-8F5E-6FBF0BB2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413" y="3909950"/>
            <a:ext cx="3435927" cy="22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2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Ligne éditoriale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05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24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AECD9C-4F89-4AEF-A734-2D2E97FC83BD}"/>
              </a:ext>
            </a:extLst>
          </p:cNvPr>
          <p:cNvSpPr/>
          <p:nvPr/>
        </p:nvSpPr>
        <p:spPr>
          <a:xfrm>
            <a:off x="3392526" y="2307440"/>
            <a:ext cx="3004128" cy="56778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12A066-2BFA-4F06-88B4-BB7E41B11B7D}"/>
              </a:ext>
            </a:extLst>
          </p:cNvPr>
          <p:cNvSpPr/>
          <p:nvPr/>
        </p:nvSpPr>
        <p:spPr>
          <a:xfrm>
            <a:off x="6030951" y="3094784"/>
            <a:ext cx="3004128" cy="57281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ED7714-E3A3-4A16-AFDC-BAD56D5EE0DB}"/>
              </a:ext>
            </a:extLst>
          </p:cNvPr>
          <p:cNvSpPr/>
          <p:nvPr/>
        </p:nvSpPr>
        <p:spPr>
          <a:xfrm>
            <a:off x="3430626" y="3907640"/>
            <a:ext cx="3004128" cy="56778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AF2DBB-0AF5-4FE6-A9A7-ABF585C2F3AA}"/>
              </a:ext>
            </a:extLst>
          </p:cNvPr>
          <p:cNvSpPr/>
          <p:nvPr/>
        </p:nvSpPr>
        <p:spPr>
          <a:xfrm>
            <a:off x="6059527" y="4675935"/>
            <a:ext cx="3004128" cy="57281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6FD52D-962F-46BC-A570-5CB2DDF4743D}"/>
              </a:ext>
            </a:extLst>
          </p:cNvPr>
          <p:cNvSpPr/>
          <p:nvPr/>
        </p:nvSpPr>
        <p:spPr>
          <a:xfrm>
            <a:off x="3411577" y="5498316"/>
            <a:ext cx="3004128" cy="56778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DA5E9-7438-4C1D-8A34-0F075881A0A0}"/>
              </a:ext>
            </a:extLst>
          </p:cNvPr>
          <p:cNvSpPr txBox="1"/>
          <p:nvPr/>
        </p:nvSpPr>
        <p:spPr>
          <a:xfrm>
            <a:off x="3646009" y="2440250"/>
            <a:ext cx="244575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S'adapter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aux 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cibles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.</a:t>
            </a:r>
            <a:endParaRPr lang="en-US" sz="2000" err="1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0242F5-3C4C-4190-AA17-FAD68F4FADF5}"/>
              </a:ext>
            </a:extLst>
          </p:cNvPr>
          <p:cNvSpPr txBox="1"/>
          <p:nvPr/>
        </p:nvSpPr>
        <p:spPr>
          <a:xfrm>
            <a:off x="6473506" y="3230825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Instaurer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un cadre.</a:t>
            </a:r>
            <a:endParaRPr lang="fr-FR" sz="200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8D6CC8-CE98-4EE2-A6AF-AC6D91AE8860}"/>
              </a:ext>
            </a:extLst>
          </p:cNvPr>
          <p:cNvSpPr txBox="1"/>
          <p:nvPr/>
        </p:nvSpPr>
        <p:spPr>
          <a:xfrm>
            <a:off x="3662203" y="4040450"/>
            <a:ext cx="237907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Fidéliser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les 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lecteurs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.</a:t>
            </a:r>
            <a:endParaRPr lang="fr-FR" sz="200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F862CD-5B36-4861-AB2B-DDFC78541036}"/>
              </a:ext>
            </a:extLst>
          </p:cNvPr>
          <p:cNvSpPr txBox="1"/>
          <p:nvPr/>
        </p:nvSpPr>
        <p:spPr>
          <a:xfrm>
            <a:off x="6334225" y="4798951"/>
            <a:ext cx="230287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Organiser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les posts.</a:t>
            </a:r>
            <a:endParaRPr lang="fr-FR" sz="200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BC405-428F-408E-8595-172CE79AE6B3}"/>
              </a:ext>
            </a:extLst>
          </p:cNvPr>
          <p:cNvSpPr txBox="1"/>
          <p:nvPr/>
        </p:nvSpPr>
        <p:spPr>
          <a:xfrm>
            <a:off x="3837247" y="561810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Se 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renouveler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.</a:t>
            </a:r>
            <a:endParaRPr lang="fr-FR" sz="200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AD2570E-C1BC-4244-9740-554560BEFC23}"/>
              </a:ext>
            </a:extLst>
          </p:cNvPr>
          <p:cNvSpPr txBox="1"/>
          <p:nvPr/>
        </p:nvSpPr>
        <p:spPr>
          <a:xfrm>
            <a:off x="1371780" y="694966"/>
            <a:ext cx="5557567" cy="10408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00">
                <a:latin typeface="Segoe UI Semibold"/>
                <a:cs typeface="Segoe UI Semibold"/>
              </a:rPr>
              <a:t>Cinq points </a:t>
            </a:r>
            <a:r>
              <a:rPr lang="en-US" sz="3200" err="1">
                <a:latin typeface="Segoe UI Semibold"/>
                <a:cs typeface="Segoe UI Semibold"/>
              </a:rPr>
              <a:t>primordiaux</a:t>
            </a:r>
            <a:r>
              <a:rPr lang="en-US" sz="3200">
                <a:latin typeface="Segoe UI Semibold"/>
                <a:cs typeface="Segoe UI Semibold"/>
              </a:rPr>
              <a:t> pour la </a:t>
            </a:r>
            <a:r>
              <a:rPr lang="en-US" sz="3200" err="1">
                <a:latin typeface="Segoe UI Semibold"/>
                <a:cs typeface="Segoe UI Semibold"/>
              </a:rPr>
              <a:t>stratégie</a:t>
            </a:r>
            <a:r>
              <a:rPr lang="en-US" sz="3200">
                <a:latin typeface="Segoe UI Semibold"/>
                <a:cs typeface="Segoe UI Semibold"/>
              </a:rPr>
              <a:t> social media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232869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4634D9-74DB-4D3E-8766-8EA7266C0191}"/>
              </a:ext>
            </a:extLst>
          </p:cNvPr>
          <p:cNvSpPr/>
          <p:nvPr/>
        </p:nvSpPr>
        <p:spPr>
          <a:xfrm>
            <a:off x="3897352" y="431016"/>
            <a:ext cx="965778" cy="89163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343025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Dans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but ?</a:t>
            </a: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333500" y="2586498"/>
            <a:ext cx="2814637" cy="43245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>
                <a:latin typeface="Segoe UI"/>
                <a:cs typeface="Segoe UI"/>
              </a:rPr>
              <a:t>Informer les </a:t>
            </a:r>
            <a:r>
              <a:rPr lang="en-US" sz="1600" err="1">
                <a:latin typeface="Segoe UI"/>
                <a:cs typeface="Segoe UI"/>
              </a:rPr>
              <a:t>lecteurs</a:t>
            </a:r>
            <a:r>
              <a:rPr lang="en-US" sz="1600">
                <a:latin typeface="Segoe UI"/>
                <a:cs typeface="Segoe UI"/>
              </a:rPr>
              <a:t> de </a:t>
            </a:r>
            <a:r>
              <a:rPr lang="en-US" sz="1600" err="1">
                <a:latin typeface="Segoe UI"/>
                <a:cs typeface="Segoe UI"/>
              </a:rPr>
              <a:t>nouveautés</a:t>
            </a:r>
            <a:r>
              <a:rPr lang="en-US" sz="1600">
                <a:latin typeface="Segoe UI"/>
                <a:cs typeface="Segoe UI"/>
              </a:rPr>
              <a:t> au sein de </a:t>
            </a:r>
            <a:r>
              <a:rPr lang="en-US" sz="1600" err="1">
                <a:latin typeface="Segoe UI"/>
                <a:cs typeface="Segoe UI"/>
              </a:rPr>
              <a:t>l’entreprise</a:t>
            </a:r>
            <a:r>
              <a:rPr lang="en-US" sz="1600">
                <a:latin typeface="Segoe UI"/>
                <a:cs typeface="Segoe UI"/>
              </a:rPr>
              <a:t>, des </a:t>
            </a:r>
            <a:r>
              <a:rPr lang="en-US" sz="1600" err="1">
                <a:latin typeface="Segoe UI"/>
                <a:cs typeface="Segoe UI"/>
              </a:rPr>
              <a:t>créations</a:t>
            </a:r>
            <a:r>
              <a:rPr lang="en-US" sz="1600">
                <a:latin typeface="Segoe UI"/>
                <a:cs typeface="Segoe UI"/>
              </a:rPr>
              <a:t>, des </a:t>
            </a:r>
            <a:r>
              <a:rPr lang="en-US" sz="1600" err="1">
                <a:latin typeface="Segoe UI"/>
                <a:cs typeface="Segoe UI"/>
              </a:rPr>
              <a:t>actualités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concernant</a:t>
            </a:r>
            <a:r>
              <a:rPr lang="en-US" sz="1600">
                <a:latin typeface="Segoe UI"/>
                <a:cs typeface="Segoe UI"/>
              </a:rPr>
              <a:t> le design </a:t>
            </a:r>
            <a:r>
              <a:rPr lang="en-US" sz="1600" err="1">
                <a:latin typeface="Segoe UI"/>
                <a:cs typeface="Segoe UI"/>
              </a:rPr>
              <a:t>mais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aussi</a:t>
            </a:r>
            <a:r>
              <a:rPr lang="en-US" sz="1600">
                <a:latin typeface="Segoe UI"/>
                <a:cs typeface="Segoe UI"/>
              </a:rPr>
              <a:t> de </a:t>
            </a:r>
            <a:r>
              <a:rPr lang="en-US" sz="1600" err="1">
                <a:latin typeface="Segoe UI"/>
                <a:cs typeface="Segoe UI"/>
              </a:rPr>
              <a:t>leur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partager</a:t>
            </a:r>
            <a:r>
              <a:rPr lang="en-US" sz="1600">
                <a:latin typeface="Segoe UI"/>
                <a:cs typeface="Segoe UI"/>
              </a:rPr>
              <a:t> des </a:t>
            </a:r>
            <a:r>
              <a:rPr lang="en-US" sz="1600" err="1">
                <a:latin typeface="Segoe UI"/>
                <a:cs typeface="Segoe UI"/>
              </a:rPr>
              <a:t>contenus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moins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professionnels</a:t>
            </a:r>
            <a:r>
              <a:rPr lang="en-US" sz="1600">
                <a:latin typeface="Segoe UI"/>
                <a:cs typeface="Segoe UI"/>
              </a:rPr>
              <a:t>, des citations, des images avec des touches </a:t>
            </a:r>
            <a:r>
              <a:rPr lang="en-US" sz="1600" err="1">
                <a:latin typeface="Segoe UI"/>
                <a:cs typeface="Segoe UI"/>
              </a:rPr>
              <a:t>d’humour</a:t>
            </a:r>
            <a:r>
              <a:rPr lang="en-US" sz="1600">
                <a:latin typeface="Segoe UI"/>
                <a:cs typeface="Segoe UI"/>
              </a:rPr>
              <a:t> en rapport avec le milieu de </a:t>
            </a:r>
            <a:r>
              <a:rPr lang="en-US" sz="1600" err="1">
                <a:latin typeface="Segoe UI"/>
                <a:cs typeface="Segoe UI"/>
              </a:rPr>
              <a:t>l’agence</a:t>
            </a:r>
            <a:r>
              <a:rPr lang="en-US" sz="1600">
                <a:latin typeface="Segoe UI"/>
                <a:cs typeface="Segoe UI"/>
              </a:rPr>
              <a:t>, le but </a:t>
            </a:r>
            <a:r>
              <a:rPr lang="en-US" sz="1600" err="1">
                <a:latin typeface="Segoe UI"/>
                <a:cs typeface="Segoe UI"/>
              </a:rPr>
              <a:t>étant</a:t>
            </a:r>
            <a:r>
              <a:rPr lang="en-US" sz="1600">
                <a:latin typeface="Segoe UI"/>
                <a:cs typeface="Segoe UI"/>
              </a:rPr>
              <a:t> de </a:t>
            </a:r>
            <a:r>
              <a:rPr lang="en-US" sz="1600" err="1">
                <a:latin typeface="Segoe UI"/>
                <a:cs typeface="Segoe UI"/>
              </a:rPr>
              <a:t>pousser</a:t>
            </a:r>
            <a:r>
              <a:rPr lang="en-US" sz="1600">
                <a:latin typeface="Segoe UI"/>
                <a:cs typeface="Segoe UI"/>
              </a:rPr>
              <a:t> le </a:t>
            </a:r>
            <a:r>
              <a:rPr lang="en-US" sz="1600" err="1">
                <a:latin typeface="Segoe UI"/>
                <a:cs typeface="Segoe UI"/>
              </a:rPr>
              <a:t>lecteur</a:t>
            </a:r>
            <a:r>
              <a:rPr lang="en-US" sz="1600">
                <a:latin typeface="Segoe UI"/>
                <a:cs typeface="Segoe UI"/>
              </a:rPr>
              <a:t> à commenter </a:t>
            </a:r>
            <a:r>
              <a:rPr lang="en-US" sz="1600" err="1">
                <a:latin typeface="Segoe UI"/>
                <a:cs typeface="Segoe UI"/>
              </a:rPr>
              <a:t>ou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repartager</a:t>
            </a:r>
            <a:r>
              <a:rPr lang="en-US" sz="1600">
                <a:latin typeface="Segoe UI"/>
                <a:cs typeface="Segoe UI"/>
              </a:rPr>
              <a:t> le </a:t>
            </a:r>
            <a:r>
              <a:rPr lang="en-US" sz="1600" err="1">
                <a:latin typeface="Segoe UI"/>
                <a:cs typeface="Segoe UI"/>
              </a:rPr>
              <a:t>contenu</a:t>
            </a:r>
            <a:r>
              <a:rPr lang="en-US" sz="1600">
                <a:latin typeface="Segoe UI"/>
                <a:cs typeface="Segoe UI"/>
              </a:rPr>
              <a:t>.</a:t>
            </a: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4976813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Pour qui ?</a:t>
            </a:r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4967288" y="2586498"/>
            <a:ext cx="2814637" cy="217014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 err="1">
                <a:latin typeface="Segoe UI"/>
                <a:cs typeface="Segoe UI"/>
              </a:rPr>
              <a:t>D’une</a:t>
            </a:r>
            <a:r>
              <a:rPr lang="en-US" sz="1600">
                <a:latin typeface="Segoe UI"/>
                <a:cs typeface="Segoe UI"/>
              </a:rPr>
              <a:t> tranche </a:t>
            </a:r>
            <a:r>
              <a:rPr lang="en-US" sz="1600" err="1">
                <a:latin typeface="Segoe UI"/>
                <a:cs typeface="Segoe UI"/>
              </a:rPr>
              <a:t>d’âge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assez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variée</a:t>
            </a:r>
            <a:r>
              <a:rPr lang="en-US" sz="1600">
                <a:latin typeface="Segoe UI"/>
                <a:cs typeface="Segoe UI"/>
              </a:rPr>
              <a:t>, entre 18 et 50 </a:t>
            </a:r>
            <a:r>
              <a:rPr lang="en-US" sz="1600" err="1">
                <a:latin typeface="Segoe UI"/>
                <a:cs typeface="Segoe UI"/>
              </a:rPr>
              <a:t>ans</a:t>
            </a:r>
            <a:r>
              <a:rPr lang="en-US" sz="1600">
                <a:latin typeface="Segoe UI"/>
                <a:cs typeface="Segoe UI"/>
              </a:rPr>
              <a:t> environ, </a:t>
            </a:r>
            <a:r>
              <a:rPr lang="en-US" sz="1600" err="1">
                <a:latin typeface="Segoe UI"/>
                <a:cs typeface="Segoe UI"/>
              </a:rPr>
              <a:t>celle</a:t>
            </a:r>
            <a:r>
              <a:rPr lang="en-US" sz="1600">
                <a:latin typeface="Segoe UI"/>
                <a:cs typeface="Segoe UI"/>
              </a:rPr>
              <a:t> qui sera la plus susceptible de </a:t>
            </a:r>
            <a:r>
              <a:rPr lang="en-US" sz="1600" err="1">
                <a:latin typeface="Segoe UI"/>
                <a:cs typeface="Segoe UI"/>
              </a:rPr>
              <a:t>s’intéresser</a:t>
            </a:r>
            <a:r>
              <a:rPr lang="en-US" sz="1600">
                <a:latin typeface="Segoe UI"/>
                <a:cs typeface="Segoe UI"/>
              </a:rPr>
              <a:t> à la communication, au web sans pour </a:t>
            </a:r>
            <a:r>
              <a:rPr lang="en-US" sz="1600" err="1">
                <a:latin typeface="Segoe UI"/>
                <a:cs typeface="Segoe UI"/>
              </a:rPr>
              <a:t>autant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être</a:t>
            </a:r>
            <a:r>
              <a:rPr lang="en-US" sz="1600">
                <a:latin typeface="Segoe UI"/>
                <a:cs typeface="Segoe UI"/>
              </a:rPr>
              <a:t> dans le milieu.</a:t>
            </a:r>
            <a:endParaRPr lang="fr-FR" sz="1600"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C2B7A-90B2-40AE-8CC7-49C28DBF004F}"/>
              </a:ext>
            </a:extLst>
          </p:cNvPr>
          <p:cNvSpPr txBox="1"/>
          <p:nvPr/>
        </p:nvSpPr>
        <p:spPr>
          <a:xfrm>
            <a:off x="8610601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err="1">
                <a:latin typeface="Segoe UI Semibold"/>
                <a:cs typeface="Segoe UI Semibold"/>
              </a:rPr>
              <a:t>Selon</a:t>
            </a:r>
            <a:r>
              <a:rPr lang="en-US">
                <a:latin typeface="Segoe UI Semibold"/>
                <a:cs typeface="Segoe UI Semibold"/>
              </a:rPr>
              <a:t>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angle ?</a:t>
            </a:r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6F897-B28D-47D9-9D56-731F429EA125}"/>
              </a:ext>
            </a:extLst>
          </p:cNvPr>
          <p:cNvSpPr txBox="1"/>
          <p:nvPr/>
        </p:nvSpPr>
        <p:spPr>
          <a:xfrm>
            <a:off x="8601076" y="2586498"/>
            <a:ext cx="2814637" cy="15545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>
                <a:latin typeface="Segoe UI"/>
                <a:cs typeface="Segoe UI"/>
              </a:rPr>
              <a:t>En </a:t>
            </a:r>
            <a:r>
              <a:rPr lang="en-US" sz="1600" err="1">
                <a:latin typeface="Segoe UI"/>
                <a:cs typeface="Segoe UI"/>
              </a:rPr>
              <a:t>fonction</a:t>
            </a:r>
            <a:r>
              <a:rPr lang="en-US" sz="1600">
                <a:latin typeface="Segoe UI"/>
                <a:cs typeface="Segoe UI"/>
              </a:rPr>
              <a:t> des posts, </a:t>
            </a:r>
            <a:r>
              <a:rPr lang="en-US" sz="1600" err="1">
                <a:latin typeface="Segoe UI"/>
                <a:cs typeface="Segoe UI"/>
              </a:rPr>
              <a:t>l’angle</a:t>
            </a:r>
            <a:r>
              <a:rPr lang="en-US" sz="1600">
                <a:latin typeface="Segoe UI"/>
                <a:cs typeface="Segoe UI"/>
              </a:rPr>
              <a:t> sera </a:t>
            </a:r>
            <a:r>
              <a:rPr lang="en-US" sz="1600" err="1">
                <a:latin typeface="Segoe UI"/>
                <a:cs typeface="Segoe UI"/>
              </a:rPr>
              <a:t>différent</a:t>
            </a:r>
            <a:r>
              <a:rPr lang="en-US" sz="1600">
                <a:latin typeface="Segoe UI"/>
                <a:cs typeface="Segoe UI"/>
              </a:rPr>
              <a:t>, </a:t>
            </a:r>
            <a:r>
              <a:rPr lang="en-US" sz="1600" err="1">
                <a:latin typeface="Segoe UI"/>
                <a:cs typeface="Segoe UI"/>
              </a:rPr>
              <a:t>selon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si</a:t>
            </a:r>
            <a:r>
              <a:rPr lang="en-US" sz="1600">
                <a:latin typeface="Segoe UI"/>
                <a:cs typeface="Segoe UI"/>
              </a:rPr>
              <a:t> le post </a:t>
            </a:r>
            <a:r>
              <a:rPr lang="en-US" sz="1600" err="1">
                <a:latin typeface="Segoe UI"/>
                <a:cs typeface="Segoe UI"/>
              </a:rPr>
              <a:t>concerne</a:t>
            </a:r>
            <a:r>
              <a:rPr lang="en-US" sz="1600">
                <a:latin typeface="Segoe UI"/>
                <a:cs typeface="Segoe UI"/>
              </a:rPr>
              <a:t> un </a:t>
            </a:r>
            <a:r>
              <a:rPr lang="en-US" sz="1600" err="1">
                <a:latin typeface="Segoe UI"/>
                <a:cs typeface="Segoe UI"/>
              </a:rPr>
              <a:t>projet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ou</a:t>
            </a:r>
            <a:r>
              <a:rPr lang="en-US" sz="1600">
                <a:latin typeface="Segoe UI"/>
                <a:cs typeface="Segoe UI"/>
              </a:rPr>
              <a:t> le partage </a:t>
            </a:r>
            <a:r>
              <a:rPr lang="en-US" sz="1600" err="1">
                <a:latin typeface="Segoe UI"/>
                <a:cs typeface="Segoe UI"/>
              </a:rPr>
              <a:t>d’une</a:t>
            </a:r>
            <a:r>
              <a:rPr lang="en-US" sz="1600">
                <a:latin typeface="Segoe UI"/>
                <a:cs typeface="Segoe UI"/>
              </a:rPr>
              <a:t> information.</a:t>
            </a:r>
            <a:endParaRPr lang="fr-FR" sz="1600"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343025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Contenu</a:t>
            </a:r>
            <a:endParaRPr lang="fr-FR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7A491-E92A-4014-AA92-0371F64F899A}"/>
              </a:ext>
            </a:extLst>
          </p:cNvPr>
          <p:cNvSpPr txBox="1"/>
          <p:nvPr/>
        </p:nvSpPr>
        <p:spPr>
          <a:xfrm>
            <a:off x="4976813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Cibles</a:t>
            </a:r>
            <a:endParaRPr lang="fr-FR" sz="1200" spc="100" err="1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F24C50-C927-4875-9B46-0CAF034F1036}"/>
              </a:ext>
            </a:extLst>
          </p:cNvPr>
          <p:cNvSpPr txBox="1"/>
          <p:nvPr/>
        </p:nvSpPr>
        <p:spPr>
          <a:xfrm>
            <a:off x="8610601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>
                <a:solidFill>
                  <a:schemeClr val="accent1"/>
                </a:solidFill>
                <a:latin typeface="+mj-lt"/>
                <a:cs typeface="Segoe UI"/>
              </a:rPr>
              <a:t>Ton à adopter</a:t>
            </a:r>
            <a:endParaRPr lang="fr-FR" sz="1200" spc="100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18A61843-EEBE-40F3-893C-92AFF7F8BDA4}"/>
              </a:ext>
            </a:extLst>
          </p:cNvPr>
          <p:cNvSpPr txBox="1"/>
          <p:nvPr/>
        </p:nvSpPr>
        <p:spPr>
          <a:xfrm>
            <a:off x="1333500" y="576500"/>
            <a:ext cx="2386128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>
                <a:latin typeface="Segoe UI Semibold"/>
                <a:cs typeface="Segoe UI Light"/>
              </a:rPr>
              <a:t>Facebook</a:t>
            </a:r>
            <a:endParaRPr lang="fr-FR">
              <a:ea typeface="+mn-ea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127F4710-594D-4309-B552-9971E4127FF3}"/>
              </a:ext>
            </a:extLst>
          </p:cNvPr>
          <p:cNvSpPr/>
          <p:nvPr/>
        </p:nvSpPr>
        <p:spPr>
          <a:xfrm>
            <a:off x="4253307" y="578882"/>
            <a:ext cx="273110" cy="557142"/>
          </a:xfrm>
          <a:custGeom>
            <a:avLst/>
            <a:gdLst>
              <a:gd name="connsiteX0" fmla="*/ 159544 w 238125"/>
              <a:gd name="connsiteY0" fmla="*/ 111919 h 485775"/>
              <a:gd name="connsiteX1" fmla="*/ 159544 w 238125"/>
              <a:gd name="connsiteY1" fmla="*/ 159544 h 485775"/>
              <a:gd name="connsiteX2" fmla="*/ 235744 w 238125"/>
              <a:gd name="connsiteY2" fmla="*/ 159544 h 485775"/>
              <a:gd name="connsiteX3" fmla="*/ 226219 w 238125"/>
              <a:gd name="connsiteY3" fmla="*/ 245269 h 485775"/>
              <a:gd name="connsiteX4" fmla="*/ 159544 w 238125"/>
              <a:gd name="connsiteY4" fmla="*/ 245269 h 485775"/>
              <a:gd name="connsiteX5" fmla="*/ 159544 w 238125"/>
              <a:gd name="connsiteY5" fmla="*/ 483394 h 485775"/>
              <a:gd name="connsiteX6" fmla="*/ 54769 w 238125"/>
              <a:gd name="connsiteY6" fmla="*/ 483394 h 485775"/>
              <a:gd name="connsiteX7" fmla="*/ 54769 w 238125"/>
              <a:gd name="connsiteY7" fmla="*/ 245269 h 485775"/>
              <a:gd name="connsiteX8" fmla="*/ 7144 w 238125"/>
              <a:gd name="connsiteY8" fmla="*/ 245269 h 485775"/>
              <a:gd name="connsiteX9" fmla="*/ 7144 w 238125"/>
              <a:gd name="connsiteY9" fmla="*/ 159544 h 485775"/>
              <a:gd name="connsiteX10" fmla="*/ 54769 w 238125"/>
              <a:gd name="connsiteY10" fmla="*/ 159544 h 485775"/>
              <a:gd name="connsiteX11" fmla="*/ 54769 w 238125"/>
              <a:gd name="connsiteY11" fmla="*/ 111919 h 485775"/>
              <a:gd name="connsiteX12" fmla="*/ 130969 w 238125"/>
              <a:gd name="connsiteY12" fmla="*/ 7144 h 485775"/>
              <a:gd name="connsiteX13" fmla="*/ 235744 w 238125"/>
              <a:gd name="connsiteY13" fmla="*/ 7144 h 485775"/>
              <a:gd name="connsiteX14" fmla="*/ 235744 w 238125"/>
              <a:gd name="connsiteY14" fmla="*/ 83344 h 485775"/>
              <a:gd name="connsiteX15" fmla="*/ 188119 w 238125"/>
              <a:gd name="connsiteY15" fmla="*/ 83344 h 485775"/>
              <a:gd name="connsiteX16" fmla="*/ 159544 w 238125"/>
              <a:gd name="connsiteY16" fmla="*/ 111919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" h="485775">
                <a:moveTo>
                  <a:pt x="159544" y="111919"/>
                </a:moveTo>
                <a:lnTo>
                  <a:pt x="159544" y="159544"/>
                </a:lnTo>
                <a:lnTo>
                  <a:pt x="235744" y="159544"/>
                </a:lnTo>
                <a:lnTo>
                  <a:pt x="226219" y="245269"/>
                </a:lnTo>
                <a:lnTo>
                  <a:pt x="159544" y="245269"/>
                </a:lnTo>
                <a:lnTo>
                  <a:pt x="159544" y="483394"/>
                </a:lnTo>
                <a:lnTo>
                  <a:pt x="54769" y="483394"/>
                </a:lnTo>
                <a:lnTo>
                  <a:pt x="54769" y="245269"/>
                </a:lnTo>
                <a:lnTo>
                  <a:pt x="7144" y="245269"/>
                </a:lnTo>
                <a:lnTo>
                  <a:pt x="7144" y="159544"/>
                </a:lnTo>
                <a:lnTo>
                  <a:pt x="54769" y="159544"/>
                </a:lnTo>
                <a:lnTo>
                  <a:pt x="54769" y="111919"/>
                </a:lnTo>
                <a:cubicBezTo>
                  <a:pt x="54769" y="111919"/>
                  <a:pt x="46196" y="21431"/>
                  <a:pt x="130969" y="7144"/>
                </a:cubicBezTo>
                <a:lnTo>
                  <a:pt x="235744" y="7144"/>
                </a:lnTo>
                <a:lnTo>
                  <a:pt x="235744" y="83344"/>
                </a:lnTo>
                <a:lnTo>
                  <a:pt x="188119" y="83344"/>
                </a:lnTo>
                <a:cubicBezTo>
                  <a:pt x="188119" y="83344"/>
                  <a:pt x="161449" y="82391"/>
                  <a:pt x="159544" y="1119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38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312150" y="3036139"/>
            <a:ext cx="3243172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Projet client réalisé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C4D609BD-ECF1-40D4-A6DB-34454DA9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552450"/>
            <a:ext cx="60102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8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312150" y="3036139"/>
            <a:ext cx="3243172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Citations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2" name="Image 6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5B040FB7-917A-40A4-8CDC-EDDE9C44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1937385"/>
            <a:ext cx="6124575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D54195-F591-44BF-BE6B-BE7439E90172}"/>
              </a:ext>
            </a:extLst>
          </p:cNvPr>
          <p:cNvSpPr/>
          <p:nvPr/>
        </p:nvSpPr>
        <p:spPr>
          <a:xfrm>
            <a:off x="3897351" y="427784"/>
            <a:ext cx="965778" cy="89666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343025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Dans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but ?</a:t>
            </a: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333500" y="2586498"/>
            <a:ext cx="2814637" cy="1062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 err="1">
                <a:latin typeface="Segoe UI"/>
                <a:cs typeface="Segoe UI"/>
              </a:rPr>
              <a:t>Avoir</a:t>
            </a:r>
            <a:r>
              <a:rPr lang="en-US" sz="1600" dirty="0">
                <a:latin typeface="Segoe UI"/>
                <a:cs typeface="Segoe UI"/>
              </a:rPr>
              <a:t> </a:t>
            </a:r>
            <a:r>
              <a:rPr lang="en-US" sz="1600" dirty="0" err="1">
                <a:latin typeface="Segoe UI"/>
                <a:cs typeface="Segoe UI"/>
              </a:rPr>
              <a:t>une</a:t>
            </a:r>
            <a:r>
              <a:rPr lang="en-US" sz="1600" dirty="0">
                <a:latin typeface="Segoe UI"/>
                <a:cs typeface="Segoe UI"/>
              </a:rPr>
              <a:t> interaction </a:t>
            </a:r>
            <a:r>
              <a:rPr lang="en-US" sz="1600" dirty="0" err="1">
                <a:latin typeface="Segoe UI"/>
                <a:cs typeface="Segoe UI"/>
              </a:rPr>
              <a:t>instantanée</a:t>
            </a:r>
            <a:r>
              <a:rPr lang="en-US" sz="1600" dirty="0">
                <a:latin typeface="Segoe UI"/>
                <a:cs typeface="Segoe UI"/>
              </a:rPr>
              <a:t> avec les </a:t>
            </a:r>
            <a:r>
              <a:rPr lang="en-US" sz="1600" dirty="0" err="1">
                <a:latin typeface="Segoe UI"/>
                <a:cs typeface="Segoe UI"/>
              </a:rPr>
              <a:t>lecteurs</a:t>
            </a:r>
            <a:r>
              <a:rPr lang="en-US" sz="1600" dirty="0">
                <a:latin typeface="Segoe UI"/>
                <a:cs typeface="Segoe UI"/>
              </a:rPr>
              <a:t>, des posts simples et </a:t>
            </a:r>
            <a:r>
              <a:rPr lang="en-US" sz="1600" dirty="0" err="1">
                <a:latin typeface="Segoe UI"/>
                <a:cs typeface="Segoe UI"/>
              </a:rPr>
              <a:t>efficaces</a:t>
            </a:r>
            <a:r>
              <a:rPr lang="en-US" sz="1600" dirty="0">
                <a:latin typeface="Segoe UI"/>
                <a:cs typeface="Segoe UI"/>
              </a:rPr>
              <a:t>.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4976813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Pour qui ?</a:t>
            </a:r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4967288" y="2586498"/>
            <a:ext cx="2814637" cy="1062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 err="1">
                <a:latin typeface="Segoe UI"/>
                <a:cs typeface="Segoe UI"/>
              </a:rPr>
              <a:t>Destinée</a:t>
            </a:r>
            <a:r>
              <a:rPr lang="en-US" sz="1600" dirty="0">
                <a:latin typeface="Segoe UI"/>
                <a:cs typeface="Segoe UI"/>
              </a:rPr>
              <a:t> à </a:t>
            </a:r>
            <a:r>
              <a:rPr lang="en-US" sz="1600" dirty="0" err="1">
                <a:latin typeface="Segoe UI"/>
                <a:cs typeface="Segoe UI"/>
              </a:rPr>
              <a:t>une</a:t>
            </a:r>
            <a:r>
              <a:rPr lang="en-US" sz="1600" dirty="0">
                <a:latin typeface="Segoe UI"/>
                <a:cs typeface="Segoe UI"/>
              </a:rPr>
              <a:t> </a:t>
            </a:r>
            <a:r>
              <a:rPr lang="en-US" sz="1600" dirty="0" err="1">
                <a:latin typeface="Segoe UI"/>
                <a:cs typeface="Segoe UI"/>
              </a:rPr>
              <a:t>communauté</a:t>
            </a:r>
            <a:r>
              <a:rPr lang="en-US" sz="1600" dirty="0">
                <a:latin typeface="Segoe UI"/>
                <a:cs typeface="Segoe UI"/>
              </a:rPr>
              <a:t> plus </a:t>
            </a:r>
            <a:r>
              <a:rPr lang="en-US" sz="1600" dirty="0" err="1">
                <a:latin typeface="Segoe UI"/>
                <a:cs typeface="Segoe UI"/>
              </a:rPr>
              <a:t>jeune</a:t>
            </a:r>
            <a:r>
              <a:rPr lang="en-US" sz="1600" dirty="0">
                <a:latin typeface="Segoe UI"/>
                <a:cs typeface="Segoe UI"/>
              </a:rPr>
              <a:t> </a:t>
            </a:r>
            <a:r>
              <a:rPr lang="en-US" sz="1600" dirty="0" err="1">
                <a:latin typeface="Segoe UI"/>
                <a:cs typeface="Segoe UI"/>
              </a:rPr>
              <a:t>ou</a:t>
            </a:r>
            <a:r>
              <a:rPr lang="en-US" sz="1600" dirty="0">
                <a:latin typeface="Segoe UI"/>
                <a:cs typeface="Segoe UI"/>
              </a:rPr>
              <a:t> aux </a:t>
            </a:r>
            <a:r>
              <a:rPr lang="en-US" sz="1600" dirty="0" err="1">
                <a:latin typeface="Segoe UI"/>
                <a:cs typeface="Segoe UI"/>
              </a:rPr>
              <a:t>entreprises</a:t>
            </a:r>
            <a:r>
              <a:rPr lang="en-US" sz="1600" dirty="0">
                <a:latin typeface="Segoe UI"/>
                <a:cs typeface="Segoe UI"/>
              </a:rPr>
              <a:t> actives sur la </a:t>
            </a:r>
            <a:r>
              <a:rPr lang="en-US" sz="1600" dirty="0" err="1">
                <a:latin typeface="Segoe UI"/>
                <a:cs typeface="Segoe UI"/>
              </a:rPr>
              <a:t>plateforme</a:t>
            </a:r>
            <a:r>
              <a:rPr lang="en-US" sz="1600" dirty="0">
                <a:latin typeface="Segoe UI"/>
                <a:cs typeface="Segoe UI"/>
              </a:rPr>
              <a:t>.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C2B7A-90B2-40AE-8CC7-49C28DBF004F}"/>
              </a:ext>
            </a:extLst>
          </p:cNvPr>
          <p:cNvSpPr txBox="1"/>
          <p:nvPr/>
        </p:nvSpPr>
        <p:spPr>
          <a:xfrm>
            <a:off x="8610601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err="1">
                <a:latin typeface="Segoe UI Semibold"/>
                <a:cs typeface="Segoe UI Semibold"/>
              </a:rPr>
              <a:t>Selon</a:t>
            </a:r>
            <a:r>
              <a:rPr lang="en-US">
                <a:latin typeface="Segoe UI Semibold"/>
                <a:cs typeface="Segoe UI Semibold"/>
              </a:rPr>
              <a:t>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angle ?</a:t>
            </a:r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6F897-B28D-47D9-9D56-731F429EA125}"/>
              </a:ext>
            </a:extLst>
          </p:cNvPr>
          <p:cNvSpPr txBox="1"/>
          <p:nvPr/>
        </p:nvSpPr>
        <p:spPr>
          <a:xfrm>
            <a:off x="8601076" y="2586498"/>
            <a:ext cx="2814637" cy="18008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Segoe UI"/>
                <a:cs typeface="Segoe UI"/>
              </a:rPr>
              <a:t>Poster des </a:t>
            </a:r>
            <a:r>
              <a:rPr lang="en-US" sz="1600" dirty="0" err="1">
                <a:latin typeface="Segoe UI"/>
                <a:cs typeface="Segoe UI"/>
              </a:rPr>
              <a:t>informations</a:t>
            </a:r>
            <a:r>
              <a:rPr lang="en-US" sz="1600" dirty="0">
                <a:latin typeface="Segoe UI"/>
                <a:cs typeface="Segoe UI"/>
              </a:rPr>
              <a:t> </a:t>
            </a:r>
            <a:r>
              <a:rPr lang="en-US" sz="1600" dirty="0" err="1">
                <a:latin typeface="Segoe UI"/>
                <a:cs typeface="Segoe UI"/>
              </a:rPr>
              <a:t>concernant</a:t>
            </a:r>
            <a:r>
              <a:rPr lang="en-US" sz="1600" dirty="0">
                <a:latin typeface="Segoe UI"/>
                <a:cs typeface="Segoe UI"/>
              </a:rPr>
              <a:t> la </a:t>
            </a:r>
            <a:r>
              <a:rPr lang="en-US" sz="1600" dirty="0" err="1">
                <a:latin typeface="Segoe UI"/>
                <a:cs typeface="Segoe UI"/>
              </a:rPr>
              <a:t>veille</a:t>
            </a:r>
            <a:r>
              <a:rPr lang="en-US" sz="1600" dirty="0">
                <a:latin typeface="Segoe UI"/>
                <a:cs typeface="Segoe UI"/>
              </a:rPr>
              <a:t> métier, des </a:t>
            </a:r>
            <a:r>
              <a:rPr lang="en-US" sz="1600" dirty="0" err="1">
                <a:latin typeface="Segoe UI"/>
                <a:cs typeface="Segoe UI"/>
              </a:rPr>
              <a:t>contenus</a:t>
            </a:r>
            <a:r>
              <a:rPr lang="en-US" sz="1600" dirty="0">
                <a:latin typeface="Segoe UI"/>
                <a:cs typeface="Segoe UI"/>
              </a:rPr>
              <a:t> </a:t>
            </a:r>
            <a:r>
              <a:rPr lang="en-US" sz="1600" dirty="0" err="1">
                <a:latin typeface="Segoe UI"/>
                <a:cs typeface="Segoe UI"/>
              </a:rPr>
              <a:t>concernant</a:t>
            </a:r>
            <a:r>
              <a:rPr lang="en-US" sz="1600" dirty="0">
                <a:latin typeface="Segoe UI"/>
                <a:cs typeface="Segoe UI"/>
              </a:rPr>
              <a:t> les </a:t>
            </a:r>
            <a:r>
              <a:rPr lang="en-US" sz="1600" dirty="0" err="1">
                <a:latin typeface="Segoe UI"/>
                <a:cs typeface="Segoe UI"/>
              </a:rPr>
              <a:t>conférences</a:t>
            </a:r>
            <a:r>
              <a:rPr lang="en-US" sz="1600" dirty="0">
                <a:latin typeface="Segoe UI"/>
                <a:cs typeface="Segoe UI"/>
              </a:rPr>
              <a:t> et festivals de </a:t>
            </a:r>
            <a:r>
              <a:rPr lang="en-US" sz="1600" dirty="0" err="1">
                <a:latin typeface="Segoe UI"/>
                <a:cs typeface="Segoe UI"/>
              </a:rPr>
              <a:t>développement</a:t>
            </a:r>
            <a:r>
              <a:rPr lang="en-US" sz="1600" dirty="0">
                <a:latin typeface="Segoe UI"/>
                <a:cs typeface="Segoe UI"/>
              </a:rPr>
              <a:t> et web design.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343025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Contenu</a:t>
            </a:r>
            <a:endParaRPr lang="fr-FR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7A491-E92A-4014-AA92-0371F64F899A}"/>
              </a:ext>
            </a:extLst>
          </p:cNvPr>
          <p:cNvSpPr txBox="1"/>
          <p:nvPr/>
        </p:nvSpPr>
        <p:spPr>
          <a:xfrm>
            <a:off x="4976813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Cibles</a:t>
            </a:r>
            <a:endParaRPr lang="fr-FR" sz="1200" spc="100" err="1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F24C50-C927-4875-9B46-0CAF034F1036}"/>
              </a:ext>
            </a:extLst>
          </p:cNvPr>
          <p:cNvSpPr txBox="1"/>
          <p:nvPr/>
        </p:nvSpPr>
        <p:spPr>
          <a:xfrm>
            <a:off x="8610601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>
                <a:solidFill>
                  <a:schemeClr val="accent1"/>
                </a:solidFill>
                <a:latin typeface="+mj-lt"/>
                <a:cs typeface="Segoe UI"/>
              </a:rPr>
              <a:t>Ton à adopter</a:t>
            </a:r>
            <a:endParaRPr lang="fr-FR" sz="1200" spc="100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18A61843-EEBE-40F3-893C-92AFF7F8BDA4}"/>
              </a:ext>
            </a:extLst>
          </p:cNvPr>
          <p:cNvSpPr txBox="1"/>
          <p:nvPr/>
        </p:nvSpPr>
        <p:spPr>
          <a:xfrm>
            <a:off x="1333500" y="576500"/>
            <a:ext cx="1862253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>
                <a:latin typeface="Segoe UI Semibold"/>
                <a:cs typeface="Segoe UI Light"/>
              </a:rPr>
              <a:t>Twitter</a:t>
            </a:r>
            <a:endParaRPr lang="fr-FR">
              <a:ea typeface="+mn-ea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BF966202-88E5-461D-AB79-E9886DB94DEF}"/>
              </a:ext>
            </a:extLst>
          </p:cNvPr>
          <p:cNvSpPr/>
          <p:nvPr/>
        </p:nvSpPr>
        <p:spPr>
          <a:xfrm>
            <a:off x="4152615" y="648947"/>
            <a:ext cx="557142" cy="458822"/>
          </a:xfrm>
          <a:custGeom>
            <a:avLst/>
            <a:gdLst>
              <a:gd name="connsiteX0" fmla="*/ 435769 w 485775"/>
              <a:gd name="connsiteY0" fmla="*/ 73819 h 400050"/>
              <a:gd name="connsiteX1" fmla="*/ 483394 w 485775"/>
              <a:gd name="connsiteY1" fmla="*/ 64294 h 400050"/>
              <a:gd name="connsiteX2" fmla="*/ 435769 w 485775"/>
              <a:gd name="connsiteY2" fmla="*/ 111919 h 400050"/>
              <a:gd name="connsiteX3" fmla="*/ 435769 w 485775"/>
              <a:gd name="connsiteY3" fmla="*/ 111919 h 400050"/>
              <a:gd name="connsiteX4" fmla="*/ 435769 w 485775"/>
              <a:gd name="connsiteY4" fmla="*/ 140494 h 400050"/>
              <a:gd name="connsiteX5" fmla="*/ 7144 w 485775"/>
              <a:gd name="connsiteY5" fmla="*/ 359569 h 400050"/>
              <a:gd name="connsiteX6" fmla="*/ 140494 w 485775"/>
              <a:gd name="connsiteY6" fmla="*/ 311944 h 400050"/>
              <a:gd name="connsiteX7" fmla="*/ 54769 w 485775"/>
              <a:gd name="connsiteY7" fmla="*/ 254794 h 400050"/>
              <a:gd name="connsiteX8" fmla="*/ 92869 w 485775"/>
              <a:gd name="connsiteY8" fmla="*/ 245269 h 400050"/>
              <a:gd name="connsiteX9" fmla="*/ 26194 w 485775"/>
              <a:gd name="connsiteY9" fmla="*/ 150019 h 400050"/>
              <a:gd name="connsiteX10" fmla="*/ 72866 w 485775"/>
              <a:gd name="connsiteY10" fmla="*/ 168116 h 400050"/>
              <a:gd name="connsiteX11" fmla="*/ 35719 w 485775"/>
              <a:gd name="connsiteY11" fmla="*/ 26194 h 400050"/>
              <a:gd name="connsiteX12" fmla="*/ 229076 w 485775"/>
              <a:gd name="connsiteY12" fmla="*/ 130016 h 400050"/>
              <a:gd name="connsiteX13" fmla="*/ 238601 w 485775"/>
              <a:gd name="connsiteY13" fmla="*/ 128111 h 400050"/>
              <a:gd name="connsiteX14" fmla="*/ 236696 w 485775"/>
              <a:gd name="connsiteY14" fmla="*/ 107156 h 400050"/>
              <a:gd name="connsiteX15" fmla="*/ 336709 w 485775"/>
              <a:gd name="connsiteY15" fmla="*/ 7144 h 400050"/>
              <a:gd name="connsiteX16" fmla="*/ 417671 w 485775"/>
              <a:gd name="connsiteY16" fmla="*/ 45244 h 400050"/>
              <a:gd name="connsiteX17" fmla="*/ 465296 w 485775"/>
              <a:gd name="connsiteY17" fmla="*/ 16669 h 400050"/>
              <a:gd name="connsiteX18" fmla="*/ 435769 w 485775"/>
              <a:gd name="connsiteY18" fmla="*/ 7381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5775" h="400050">
                <a:moveTo>
                  <a:pt x="435769" y="73819"/>
                </a:moveTo>
                <a:lnTo>
                  <a:pt x="483394" y="64294"/>
                </a:lnTo>
                <a:cubicBezTo>
                  <a:pt x="483394" y="64294"/>
                  <a:pt x="443389" y="109061"/>
                  <a:pt x="435769" y="111919"/>
                </a:cubicBezTo>
                <a:lnTo>
                  <a:pt x="435769" y="111919"/>
                </a:lnTo>
                <a:cubicBezTo>
                  <a:pt x="434816" y="133826"/>
                  <a:pt x="435769" y="140494"/>
                  <a:pt x="435769" y="140494"/>
                </a:cubicBezTo>
                <a:cubicBezTo>
                  <a:pt x="344329" y="532924"/>
                  <a:pt x="7144" y="359569"/>
                  <a:pt x="7144" y="359569"/>
                </a:cubicBezTo>
                <a:cubicBezTo>
                  <a:pt x="130016" y="362426"/>
                  <a:pt x="140494" y="311944"/>
                  <a:pt x="140494" y="311944"/>
                </a:cubicBezTo>
                <a:cubicBezTo>
                  <a:pt x="69056" y="301466"/>
                  <a:pt x="54769" y="254794"/>
                  <a:pt x="54769" y="254794"/>
                </a:cubicBezTo>
                <a:cubicBezTo>
                  <a:pt x="79534" y="266224"/>
                  <a:pt x="92869" y="245269"/>
                  <a:pt x="92869" y="245269"/>
                </a:cubicBezTo>
                <a:cubicBezTo>
                  <a:pt x="15716" y="225266"/>
                  <a:pt x="26194" y="150019"/>
                  <a:pt x="26194" y="150019"/>
                </a:cubicBezTo>
                <a:cubicBezTo>
                  <a:pt x="39529" y="161449"/>
                  <a:pt x="60484" y="166211"/>
                  <a:pt x="72866" y="168116"/>
                </a:cubicBezTo>
                <a:cubicBezTo>
                  <a:pt x="64294" y="157639"/>
                  <a:pt x="-8096" y="70961"/>
                  <a:pt x="35719" y="26194"/>
                </a:cubicBezTo>
                <a:cubicBezTo>
                  <a:pt x="35719" y="26194"/>
                  <a:pt x="89059" y="121444"/>
                  <a:pt x="229076" y="130016"/>
                </a:cubicBezTo>
                <a:lnTo>
                  <a:pt x="238601" y="128111"/>
                </a:lnTo>
                <a:cubicBezTo>
                  <a:pt x="236696" y="121444"/>
                  <a:pt x="236696" y="114776"/>
                  <a:pt x="236696" y="107156"/>
                </a:cubicBezTo>
                <a:cubicBezTo>
                  <a:pt x="236696" y="51911"/>
                  <a:pt x="281464" y="7144"/>
                  <a:pt x="336709" y="7144"/>
                </a:cubicBezTo>
                <a:cubicBezTo>
                  <a:pt x="403384" y="7144"/>
                  <a:pt x="417671" y="45244"/>
                  <a:pt x="417671" y="45244"/>
                </a:cubicBezTo>
                <a:lnTo>
                  <a:pt x="465296" y="16669"/>
                </a:lnTo>
                <a:cubicBezTo>
                  <a:pt x="464344" y="16669"/>
                  <a:pt x="459581" y="64294"/>
                  <a:pt x="435769" y="73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272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312150" y="3036139"/>
            <a:ext cx="3243172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Témoignages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de clients / salariés</a:t>
            </a:r>
            <a:endParaRPr lang="fr-FR">
              <a:solidFill>
                <a:schemeClr val="bg1"/>
              </a:solidFill>
              <a:cs typeface="Segoe UI"/>
            </a:endParaRPr>
          </a:p>
        </p:txBody>
      </p:sp>
      <p:pic>
        <p:nvPicPr>
          <p:cNvPr id="2" name="Image 2" descr="Une image contenant capture d’écran, texte&#10;&#10;Description générée avec un niveau de confiance très élevé">
            <a:extLst>
              <a:ext uri="{FF2B5EF4-FFF2-40B4-BE49-F238E27FC236}">
                <a16:creationId xmlns:a16="http://schemas.microsoft.com/office/drawing/2014/main" id="{C3304DDC-7B7E-45E2-B291-ECDECC926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782127"/>
            <a:ext cx="5257800" cy="55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6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29A13E-35D7-4678-A9E7-1E59165D5443}"/>
              </a:ext>
            </a:extLst>
          </p:cNvPr>
          <p:cNvSpPr/>
          <p:nvPr/>
        </p:nvSpPr>
        <p:spPr>
          <a:xfrm>
            <a:off x="3897352" y="431016"/>
            <a:ext cx="965778" cy="891635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343025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Dans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but ?</a:t>
            </a: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333500" y="2586498"/>
            <a:ext cx="2814637" cy="30934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>
                <a:latin typeface="Segoe UI"/>
                <a:cs typeface="Segoe UI"/>
              </a:rPr>
              <a:t>Informer sur les projets de l’entreprise, les partenaires. Partager de la veille métier pour montrer que l’on suit les évolutions des tendances, des technologies et logiciels utilisés et permettre à d’autres de repartager l’information via notre page LinkedIn. </a:t>
            </a:r>
            <a:endParaRPr lang="fr-FR" sz="1600"/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4976813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Segoe UI Semibold"/>
                <a:cs typeface="Segoe UI Semibold"/>
              </a:rPr>
              <a:t>Pour qui ?</a:t>
            </a:r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4967288" y="2586498"/>
            <a:ext cx="2814637" cy="24779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>
                <a:latin typeface="Segoe UI"/>
                <a:cs typeface="Segoe UI"/>
              </a:rPr>
              <a:t>Des </a:t>
            </a:r>
            <a:r>
              <a:rPr lang="en-US" sz="1600" err="1">
                <a:latin typeface="Segoe UI"/>
                <a:cs typeface="Segoe UI"/>
              </a:rPr>
              <a:t>potentiels</a:t>
            </a:r>
            <a:r>
              <a:rPr lang="en-US" sz="1600">
                <a:latin typeface="Segoe UI"/>
                <a:cs typeface="Segoe UI"/>
              </a:rPr>
              <a:t> clients, des clients </a:t>
            </a:r>
            <a:r>
              <a:rPr lang="en-US" sz="1600" err="1">
                <a:latin typeface="Segoe UI"/>
                <a:cs typeface="Segoe UI"/>
              </a:rPr>
              <a:t>actuels</a:t>
            </a:r>
            <a:r>
              <a:rPr lang="en-US" sz="1600">
                <a:latin typeface="Segoe UI"/>
                <a:cs typeface="Segoe UI"/>
              </a:rPr>
              <a:t>, des </a:t>
            </a:r>
            <a:r>
              <a:rPr lang="en-US" sz="1600" err="1">
                <a:latin typeface="Segoe UI"/>
                <a:cs typeface="Segoe UI"/>
              </a:rPr>
              <a:t>entreprises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susceptibles</a:t>
            </a:r>
            <a:r>
              <a:rPr lang="en-US" sz="1600">
                <a:latin typeface="Segoe UI"/>
                <a:cs typeface="Segoe UI"/>
              </a:rPr>
              <a:t> de </a:t>
            </a:r>
            <a:r>
              <a:rPr lang="en-US" sz="1600" err="1">
                <a:latin typeface="Segoe UI"/>
                <a:cs typeface="Segoe UI"/>
              </a:rPr>
              <a:t>devenir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partenaire</a:t>
            </a:r>
            <a:r>
              <a:rPr lang="en-US" sz="1600">
                <a:latin typeface="Segoe UI"/>
                <a:cs typeface="Segoe UI"/>
              </a:rPr>
              <a:t>, des </a:t>
            </a:r>
            <a:r>
              <a:rPr lang="en-US" sz="1600" err="1">
                <a:latin typeface="Segoe UI"/>
                <a:cs typeface="Segoe UI"/>
              </a:rPr>
              <a:t>profils</a:t>
            </a:r>
            <a:r>
              <a:rPr lang="en-US" sz="1600">
                <a:latin typeface="Segoe UI"/>
                <a:cs typeface="Segoe UI"/>
              </a:rPr>
              <a:t> qui </a:t>
            </a:r>
            <a:r>
              <a:rPr lang="en-US" sz="1600" err="1">
                <a:latin typeface="Segoe UI"/>
                <a:cs typeface="Segoe UI"/>
              </a:rPr>
              <a:t>ont</a:t>
            </a:r>
            <a:r>
              <a:rPr lang="en-US" sz="1600">
                <a:latin typeface="Segoe UI"/>
                <a:cs typeface="Segoe UI"/>
              </a:rPr>
              <a:t> un contact avec les métiers du web et de la communication, des </a:t>
            </a:r>
            <a:r>
              <a:rPr lang="en-US" sz="1600" err="1">
                <a:latin typeface="Segoe UI"/>
                <a:cs typeface="Segoe UI"/>
              </a:rPr>
              <a:t>jeunes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diplomés</a:t>
            </a:r>
            <a:r>
              <a:rPr lang="en-US" sz="1600">
                <a:latin typeface="Segoe UI"/>
                <a:cs typeface="Segoe UI"/>
              </a:rPr>
              <a:t>.</a:t>
            </a:r>
            <a:endParaRPr lang="fr-FR" sz="1600"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C2B7A-90B2-40AE-8CC7-49C28DBF004F}"/>
              </a:ext>
            </a:extLst>
          </p:cNvPr>
          <p:cNvSpPr txBox="1"/>
          <p:nvPr/>
        </p:nvSpPr>
        <p:spPr>
          <a:xfrm>
            <a:off x="8610601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err="1">
                <a:latin typeface="Segoe UI Semibold"/>
                <a:cs typeface="Segoe UI Semibold"/>
              </a:rPr>
              <a:t>Selon</a:t>
            </a:r>
            <a:r>
              <a:rPr lang="en-US">
                <a:latin typeface="Segoe UI Semibold"/>
                <a:cs typeface="Segoe UI Semibold"/>
              </a:rPr>
              <a:t> </a:t>
            </a:r>
            <a:r>
              <a:rPr lang="en-US" err="1">
                <a:latin typeface="Segoe UI Semibold"/>
                <a:cs typeface="Segoe UI Semibold"/>
              </a:rPr>
              <a:t>quel</a:t>
            </a:r>
            <a:r>
              <a:rPr lang="en-US">
                <a:latin typeface="Segoe UI Semibold"/>
                <a:cs typeface="Segoe UI Semibold"/>
              </a:rPr>
              <a:t> angle ?</a:t>
            </a:r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6F897-B28D-47D9-9D56-731F429EA125}"/>
              </a:ext>
            </a:extLst>
          </p:cNvPr>
          <p:cNvSpPr txBox="1"/>
          <p:nvPr/>
        </p:nvSpPr>
        <p:spPr>
          <a:xfrm>
            <a:off x="8601076" y="2586498"/>
            <a:ext cx="2814637" cy="12468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 err="1">
                <a:latin typeface="Segoe UI"/>
                <a:cs typeface="Segoe UI"/>
              </a:rPr>
              <a:t>Professionnel</a:t>
            </a:r>
            <a:r>
              <a:rPr lang="en-US" sz="1600">
                <a:latin typeface="Segoe UI"/>
                <a:cs typeface="Segoe UI"/>
              </a:rPr>
              <a:t> tout en gardant un aspect d’échange, d’entreprise « jeune ».</a:t>
            </a:r>
            <a:endParaRPr lang="fr-FR" sz="1600"/>
          </a:p>
          <a:p>
            <a:pPr>
              <a:lnSpc>
                <a:spcPct val="150000"/>
              </a:lnSpc>
            </a:pPr>
            <a:endParaRPr lang="en-US" sz="1600">
              <a:latin typeface="Segoe UI"/>
              <a:cs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343025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Contenu</a:t>
            </a:r>
            <a:endParaRPr lang="fr-FR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7A491-E92A-4014-AA92-0371F64F899A}"/>
              </a:ext>
            </a:extLst>
          </p:cNvPr>
          <p:cNvSpPr txBox="1"/>
          <p:nvPr/>
        </p:nvSpPr>
        <p:spPr>
          <a:xfrm>
            <a:off x="4976813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 err="1">
                <a:solidFill>
                  <a:schemeClr val="accent1"/>
                </a:solidFill>
                <a:latin typeface="+mj-lt"/>
                <a:cs typeface="Segoe UI"/>
              </a:rPr>
              <a:t>Cibles</a:t>
            </a:r>
            <a:endParaRPr lang="fr-FR" sz="1200" spc="100" err="1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F24C50-C927-4875-9B46-0CAF034F1036}"/>
              </a:ext>
            </a:extLst>
          </p:cNvPr>
          <p:cNvSpPr txBox="1"/>
          <p:nvPr/>
        </p:nvSpPr>
        <p:spPr>
          <a:xfrm>
            <a:off x="8610601" y="1709718"/>
            <a:ext cx="1809750" cy="201017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00">
                <a:solidFill>
                  <a:schemeClr val="accent1"/>
                </a:solidFill>
                <a:latin typeface="+mj-lt"/>
                <a:cs typeface="Segoe UI"/>
              </a:rPr>
              <a:t>Ton à adopter</a:t>
            </a:r>
            <a:endParaRPr lang="fr-FR" sz="1200" spc="100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18A61843-EEBE-40F3-893C-92AFF7F8BDA4}"/>
              </a:ext>
            </a:extLst>
          </p:cNvPr>
          <p:cNvSpPr txBox="1"/>
          <p:nvPr/>
        </p:nvSpPr>
        <p:spPr>
          <a:xfrm>
            <a:off x="1333500" y="576500"/>
            <a:ext cx="2224203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>
                <a:latin typeface="Segoe UI Semibold"/>
                <a:cs typeface="Segoe UI Light"/>
              </a:rPr>
              <a:t>LinkedIn</a:t>
            </a:r>
            <a:endParaRPr lang="fr-FR">
              <a:ea typeface="+mn-ea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C1A8AE59-18FE-4303-8EE5-60FC3B8E80DF}"/>
              </a:ext>
            </a:extLst>
          </p:cNvPr>
          <p:cNvSpPr/>
          <p:nvPr/>
        </p:nvSpPr>
        <p:spPr>
          <a:xfrm>
            <a:off x="4116904" y="585743"/>
            <a:ext cx="557142" cy="524368"/>
          </a:xfrm>
          <a:custGeom>
            <a:avLst/>
            <a:gdLst>
              <a:gd name="connsiteX0" fmla="*/ 388144 w 485775"/>
              <a:gd name="connsiteY0" fmla="*/ 454819 h 457200"/>
              <a:gd name="connsiteX1" fmla="*/ 388144 w 485775"/>
              <a:gd name="connsiteY1" fmla="*/ 268129 h 457200"/>
              <a:gd name="connsiteX2" fmla="*/ 340519 w 485775"/>
              <a:gd name="connsiteY2" fmla="*/ 230981 h 457200"/>
              <a:gd name="connsiteX3" fmla="*/ 273844 w 485775"/>
              <a:gd name="connsiteY3" fmla="*/ 258604 h 457200"/>
              <a:gd name="connsiteX4" fmla="*/ 273844 w 485775"/>
              <a:gd name="connsiteY4" fmla="*/ 454819 h 457200"/>
              <a:gd name="connsiteX5" fmla="*/ 178594 w 485775"/>
              <a:gd name="connsiteY5" fmla="*/ 454819 h 457200"/>
              <a:gd name="connsiteX6" fmla="*/ 178594 w 485775"/>
              <a:gd name="connsiteY6" fmla="*/ 159544 h 457200"/>
              <a:gd name="connsiteX7" fmla="*/ 273844 w 485775"/>
              <a:gd name="connsiteY7" fmla="*/ 159544 h 457200"/>
              <a:gd name="connsiteX8" fmla="*/ 273844 w 485775"/>
              <a:gd name="connsiteY8" fmla="*/ 203359 h 457200"/>
              <a:gd name="connsiteX9" fmla="*/ 369094 w 485775"/>
              <a:gd name="connsiteY9" fmla="*/ 147161 h 457200"/>
              <a:gd name="connsiteX10" fmla="*/ 481489 w 485775"/>
              <a:gd name="connsiteY10" fmla="*/ 264319 h 457200"/>
              <a:gd name="connsiteX11" fmla="*/ 483394 w 485775"/>
              <a:gd name="connsiteY11" fmla="*/ 264319 h 457200"/>
              <a:gd name="connsiteX12" fmla="*/ 483394 w 485775"/>
              <a:gd name="connsiteY12" fmla="*/ 454819 h 457200"/>
              <a:gd name="connsiteX13" fmla="*/ 388144 w 485775"/>
              <a:gd name="connsiteY13" fmla="*/ 454819 h 457200"/>
              <a:gd name="connsiteX14" fmla="*/ 64294 w 485775"/>
              <a:gd name="connsiteY14" fmla="*/ 121444 h 457200"/>
              <a:gd name="connsiteX15" fmla="*/ 7144 w 485775"/>
              <a:gd name="connsiteY15" fmla="*/ 64294 h 457200"/>
              <a:gd name="connsiteX16" fmla="*/ 64294 w 485775"/>
              <a:gd name="connsiteY16" fmla="*/ 7144 h 457200"/>
              <a:gd name="connsiteX17" fmla="*/ 121444 w 485775"/>
              <a:gd name="connsiteY17" fmla="*/ 64294 h 457200"/>
              <a:gd name="connsiteX18" fmla="*/ 64294 w 485775"/>
              <a:gd name="connsiteY18" fmla="*/ 121444 h 457200"/>
              <a:gd name="connsiteX19" fmla="*/ 111919 w 485775"/>
              <a:gd name="connsiteY19" fmla="*/ 454819 h 457200"/>
              <a:gd name="connsiteX20" fmla="*/ 16669 w 485775"/>
              <a:gd name="connsiteY20" fmla="*/ 454819 h 457200"/>
              <a:gd name="connsiteX21" fmla="*/ 16669 w 485775"/>
              <a:gd name="connsiteY21" fmla="*/ 159544 h 457200"/>
              <a:gd name="connsiteX22" fmla="*/ 111919 w 485775"/>
              <a:gd name="connsiteY22" fmla="*/ 159544 h 457200"/>
              <a:gd name="connsiteX23" fmla="*/ 111919 w 485775"/>
              <a:gd name="connsiteY23" fmla="*/ 454819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5775" h="457200">
                <a:moveTo>
                  <a:pt x="388144" y="454819"/>
                </a:moveTo>
                <a:lnTo>
                  <a:pt x="388144" y="268129"/>
                </a:lnTo>
                <a:cubicBezTo>
                  <a:pt x="388144" y="268129"/>
                  <a:pt x="377666" y="229076"/>
                  <a:pt x="340519" y="230981"/>
                </a:cubicBezTo>
                <a:cubicBezTo>
                  <a:pt x="303371" y="232886"/>
                  <a:pt x="290989" y="238601"/>
                  <a:pt x="273844" y="258604"/>
                </a:cubicBezTo>
                <a:lnTo>
                  <a:pt x="273844" y="454819"/>
                </a:lnTo>
                <a:lnTo>
                  <a:pt x="178594" y="454819"/>
                </a:lnTo>
                <a:lnTo>
                  <a:pt x="178594" y="159544"/>
                </a:lnTo>
                <a:lnTo>
                  <a:pt x="273844" y="159544"/>
                </a:lnTo>
                <a:lnTo>
                  <a:pt x="273844" y="203359"/>
                </a:lnTo>
                <a:cubicBezTo>
                  <a:pt x="273844" y="203359"/>
                  <a:pt x="305276" y="142399"/>
                  <a:pt x="369094" y="147161"/>
                </a:cubicBezTo>
                <a:cubicBezTo>
                  <a:pt x="428149" y="150971"/>
                  <a:pt x="471964" y="187166"/>
                  <a:pt x="481489" y="264319"/>
                </a:cubicBezTo>
                <a:lnTo>
                  <a:pt x="483394" y="264319"/>
                </a:lnTo>
                <a:lnTo>
                  <a:pt x="483394" y="454819"/>
                </a:lnTo>
                <a:lnTo>
                  <a:pt x="388144" y="454819"/>
                </a:lnTo>
                <a:close/>
                <a:moveTo>
                  <a:pt x="64294" y="121444"/>
                </a:moveTo>
                <a:cubicBezTo>
                  <a:pt x="32861" y="121444"/>
                  <a:pt x="7144" y="95726"/>
                  <a:pt x="7144" y="64294"/>
                </a:cubicBezTo>
                <a:cubicBezTo>
                  <a:pt x="7144" y="32861"/>
                  <a:pt x="32861" y="7144"/>
                  <a:pt x="64294" y="7144"/>
                </a:cubicBezTo>
                <a:cubicBezTo>
                  <a:pt x="95726" y="7144"/>
                  <a:pt x="121444" y="32861"/>
                  <a:pt x="121444" y="64294"/>
                </a:cubicBezTo>
                <a:cubicBezTo>
                  <a:pt x="121444" y="95726"/>
                  <a:pt x="95726" y="121444"/>
                  <a:pt x="64294" y="121444"/>
                </a:cubicBezTo>
                <a:close/>
                <a:moveTo>
                  <a:pt x="111919" y="454819"/>
                </a:moveTo>
                <a:lnTo>
                  <a:pt x="16669" y="454819"/>
                </a:lnTo>
                <a:lnTo>
                  <a:pt x="16669" y="159544"/>
                </a:lnTo>
                <a:lnTo>
                  <a:pt x="111919" y="159544"/>
                </a:lnTo>
                <a:lnTo>
                  <a:pt x="111919" y="4548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83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DB697A-87F8-46CD-B791-911B7AACBA55}"/>
              </a:ext>
            </a:extLst>
          </p:cNvPr>
          <p:cNvSpPr txBox="1"/>
          <p:nvPr/>
        </p:nvSpPr>
        <p:spPr>
          <a:xfrm>
            <a:off x="1919288" y="1511908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01 - </a:t>
            </a:r>
            <a:r>
              <a:rPr lang="en-US" sz="2000" err="1">
                <a:latin typeface="Segoe UI Semibold"/>
                <a:cs typeface="Segoe UI Semibold"/>
              </a:rPr>
              <a:t>Contexte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A2F7E-B11E-41F8-BE30-1565995A9D3C}"/>
              </a:ext>
            </a:extLst>
          </p:cNvPr>
          <p:cNvSpPr txBox="1"/>
          <p:nvPr/>
        </p:nvSpPr>
        <p:spPr>
          <a:xfrm>
            <a:off x="1919287" y="2392452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03 - </a:t>
            </a:r>
            <a:r>
              <a:rPr lang="en-US" sz="2000" err="1">
                <a:latin typeface="Segoe UI Semibold"/>
                <a:cs typeface="Segoe UI Semibold"/>
              </a:rPr>
              <a:t>Cibles</a:t>
            </a:r>
            <a:endParaRPr lang="fr-FR" sz="2000" err="1">
              <a:latin typeface="Segoe UI Semibold"/>
              <a:cs typeface="Segoe UI Semi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38F31B-E637-4091-BEBF-EF5A66263863}"/>
              </a:ext>
            </a:extLst>
          </p:cNvPr>
          <p:cNvSpPr txBox="1"/>
          <p:nvPr/>
        </p:nvSpPr>
        <p:spPr>
          <a:xfrm>
            <a:off x="1919287" y="4171901"/>
            <a:ext cx="3906079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07 – Grille </a:t>
            </a:r>
            <a:r>
              <a:rPr lang="en-US" sz="2000" err="1">
                <a:latin typeface="Segoe UI Semibold"/>
                <a:cs typeface="Segoe UI Semibold"/>
              </a:rPr>
              <a:t>d'animation</a:t>
            </a:r>
            <a:r>
              <a:rPr lang="en-US" sz="2000">
                <a:latin typeface="Segoe UI Semibold"/>
                <a:cs typeface="Segoe UI Semibold"/>
              </a:rPr>
              <a:t> </a:t>
            </a:r>
            <a:r>
              <a:rPr lang="en-US" sz="2000" err="1">
                <a:latin typeface="Segoe UI Semibold"/>
                <a:cs typeface="Segoe UI Semibold"/>
              </a:rPr>
              <a:t>mensuelle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2A90E-AC2B-46CB-859B-DD743BAA7F85}"/>
              </a:ext>
            </a:extLst>
          </p:cNvPr>
          <p:cNvSpPr txBox="1"/>
          <p:nvPr/>
        </p:nvSpPr>
        <p:spPr>
          <a:xfrm>
            <a:off x="1919287" y="5034085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09 – </a:t>
            </a:r>
            <a:r>
              <a:rPr lang="en-US" sz="2000" err="1">
                <a:latin typeface="Segoe UI Semibold"/>
                <a:cs typeface="Segoe UI Semibold"/>
              </a:rPr>
              <a:t>Organisation</a:t>
            </a:r>
            <a:r>
              <a:rPr lang="en-US" sz="2000">
                <a:latin typeface="Segoe UI Semibold"/>
                <a:cs typeface="Segoe UI Semibold"/>
              </a:rPr>
              <a:t>, </a:t>
            </a:r>
            <a:r>
              <a:rPr lang="en-US" sz="2000" err="1">
                <a:latin typeface="Segoe UI Semibold"/>
                <a:cs typeface="Segoe UI Semibold"/>
              </a:rPr>
              <a:t>moyens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79FE-0787-4D21-9F00-E3ECA5F4996E}"/>
              </a:ext>
            </a:extLst>
          </p:cNvPr>
          <p:cNvSpPr txBox="1"/>
          <p:nvPr/>
        </p:nvSpPr>
        <p:spPr>
          <a:xfrm>
            <a:off x="1919287" y="327299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05 – </a:t>
            </a:r>
            <a:r>
              <a:rPr lang="en-US" sz="2000" err="1">
                <a:latin typeface="Segoe UI Semibold"/>
                <a:cs typeface="Segoe UI Semibold"/>
              </a:rPr>
              <a:t>Ligne</a:t>
            </a:r>
            <a:r>
              <a:rPr lang="en-US" sz="2000">
                <a:latin typeface="Segoe UI Semibold"/>
                <a:cs typeface="Segoe UI Semibold"/>
              </a:rPr>
              <a:t> </a:t>
            </a:r>
            <a:r>
              <a:rPr lang="en-US" sz="2000" err="1">
                <a:latin typeface="Segoe UI Semibold"/>
                <a:cs typeface="Segoe UI Semibold"/>
              </a:rPr>
              <a:t>éditoriale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B47F7BD4-2013-4ED4-BA38-C2DB5E2F4666}"/>
              </a:ext>
            </a:extLst>
          </p:cNvPr>
          <p:cNvSpPr txBox="1"/>
          <p:nvPr/>
        </p:nvSpPr>
        <p:spPr>
          <a:xfrm>
            <a:off x="7080759" y="1526285"/>
            <a:ext cx="3116538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02 - </a:t>
            </a:r>
            <a:r>
              <a:rPr lang="en-US" sz="2000" err="1">
                <a:latin typeface="Segoe UI Semibold"/>
                <a:cs typeface="Segoe UI Semibold"/>
              </a:rPr>
              <a:t>Objectifs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11DD55E-96D6-4869-9FA0-C86A0D465CB9}"/>
              </a:ext>
            </a:extLst>
          </p:cNvPr>
          <p:cNvSpPr txBox="1"/>
          <p:nvPr/>
        </p:nvSpPr>
        <p:spPr>
          <a:xfrm>
            <a:off x="7080758" y="2406829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04 - </a:t>
            </a:r>
            <a:r>
              <a:rPr lang="en-US" sz="2000" err="1">
                <a:latin typeface="Segoe UI Semibold"/>
                <a:cs typeface="Segoe UI Semibold"/>
              </a:rPr>
              <a:t>Identité</a:t>
            </a:r>
            <a:r>
              <a:rPr lang="en-US" sz="2000">
                <a:latin typeface="Segoe UI Semibold"/>
                <a:cs typeface="Segoe UI Semibold"/>
              </a:rPr>
              <a:t> </a:t>
            </a:r>
            <a:r>
              <a:rPr lang="en-US" sz="2000" err="1">
                <a:latin typeface="Segoe UI Semibold"/>
                <a:cs typeface="Segoe UI Semibold"/>
              </a:rPr>
              <a:t>Graphique</a:t>
            </a:r>
            <a:endParaRPr lang="fr-FR" sz="2000" err="1">
              <a:latin typeface="Segoe UI Semibold"/>
              <a:cs typeface="Segoe UI Semibold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6118754F-7E7E-4253-ACAA-ACC12EC9091C}"/>
              </a:ext>
            </a:extLst>
          </p:cNvPr>
          <p:cNvSpPr txBox="1"/>
          <p:nvPr/>
        </p:nvSpPr>
        <p:spPr>
          <a:xfrm>
            <a:off x="7080758" y="4167916"/>
            <a:ext cx="311653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08 – Temps fort </a:t>
            </a:r>
            <a:r>
              <a:rPr lang="en-US" sz="2000" err="1">
                <a:latin typeface="Segoe UI Semibold"/>
                <a:cs typeface="Segoe UI Semibold"/>
              </a:rPr>
              <a:t>annuels</a:t>
            </a:r>
            <a:endParaRPr lang="fr-FR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7123D63-6B4A-4CF8-B50B-950873FE4244}"/>
              </a:ext>
            </a:extLst>
          </p:cNvPr>
          <p:cNvSpPr txBox="1"/>
          <p:nvPr/>
        </p:nvSpPr>
        <p:spPr>
          <a:xfrm>
            <a:off x="6410566" y="5030101"/>
            <a:ext cx="3786729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10 – </a:t>
            </a:r>
            <a:r>
              <a:rPr lang="en-US" sz="2000" err="1">
                <a:latin typeface="Segoe UI Semibold"/>
                <a:cs typeface="Segoe UI Semibold"/>
              </a:rPr>
              <a:t>Mesure</a:t>
            </a:r>
            <a:r>
              <a:rPr lang="en-US" sz="2000">
                <a:latin typeface="Segoe UI Semibold"/>
                <a:cs typeface="Segoe UI Semibold"/>
              </a:rPr>
              <a:t> de la performance</a:t>
            </a:r>
            <a:endParaRPr lang="fr-FR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C667094A-B556-478D-B0E2-5EB7FE177567}"/>
              </a:ext>
            </a:extLst>
          </p:cNvPr>
          <p:cNvSpPr txBox="1"/>
          <p:nvPr/>
        </p:nvSpPr>
        <p:spPr>
          <a:xfrm>
            <a:off x="6814518" y="3287373"/>
            <a:ext cx="3382777" cy="3120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2000">
                <a:latin typeface="Segoe UI Semibold"/>
                <a:cs typeface="Segoe UI Semibold"/>
              </a:rPr>
              <a:t>06 – </a:t>
            </a:r>
            <a:r>
              <a:rPr lang="en-US" sz="2000" err="1">
                <a:latin typeface="Segoe UI Semibold"/>
                <a:cs typeface="Segoe UI Semibold"/>
              </a:rPr>
              <a:t>Facteurs</a:t>
            </a:r>
            <a:r>
              <a:rPr lang="en-US" sz="2000">
                <a:latin typeface="Segoe UI Semibold"/>
                <a:cs typeface="Segoe UI Semibold"/>
              </a:rPr>
              <a:t> </a:t>
            </a:r>
            <a:r>
              <a:rPr lang="en-US" sz="2000" err="1">
                <a:latin typeface="Segoe UI Semibold"/>
                <a:cs typeface="Segoe UI Semibold"/>
              </a:rPr>
              <a:t>clés</a:t>
            </a:r>
            <a:r>
              <a:rPr lang="en-US" sz="2000">
                <a:latin typeface="Segoe UI Semibold"/>
                <a:cs typeface="Segoe UI Semibold"/>
              </a:rPr>
              <a:t> de </a:t>
            </a:r>
            <a:r>
              <a:rPr lang="en-US" sz="2000" err="1">
                <a:latin typeface="Segoe UI Semibold"/>
                <a:cs typeface="Segoe UI Semibold"/>
              </a:rPr>
              <a:t>succès</a:t>
            </a:r>
            <a:endParaRPr lang="en-US" sz="2000" err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1AE6B1-21C7-446A-BC75-CB1329CB659B}"/>
              </a:ext>
            </a:extLst>
          </p:cNvPr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497A74-8BDA-40AE-B7CC-0225228CCAE1}"/>
              </a:ext>
            </a:extLst>
          </p:cNvPr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28543-AF48-4E88-B236-3FD91BEE7B1D}"/>
              </a:ext>
            </a:extLst>
          </p:cNvPr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DE99BB-08F0-4557-9912-CC1F146B729E}"/>
              </a:ext>
            </a:extLst>
          </p:cNvPr>
          <p:cNvSpPr/>
          <p:nvPr/>
        </p:nvSpPr>
        <p:spPr>
          <a:xfrm>
            <a:off x="1336277" y="1481517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3E8F38-8CBF-4EA4-87D3-33E57542BC24}"/>
              </a:ext>
            </a:extLst>
          </p:cNvPr>
          <p:cNvSpPr/>
          <p:nvPr/>
        </p:nvSpPr>
        <p:spPr>
          <a:xfrm>
            <a:off x="1336277" y="2292944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BA4AC0-BB8C-42C3-900C-51C05D593DC9}"/>
              </a:ext>
            </a:extLst>
          </p:cNvPr>
          <p:cNvSpPr/>
          <p:nvPr/>
        </p:nvSpPr>
        <p:spPr>
          <a:xfrm>
            <a:off x="1327096" y="3235034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133694-815B-431A-A591-C9A06B15F767}"/>
              </a:ext>
            </a:extLst>
          </p:cNvPr>
          <p:cNvSpPr/>
          <p:nvPr/>
        </p:nvSpPr>
        <p:spPr>
          <a:xfrm>
            <a:off x="1327096" y="4046462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1F5B41-1795-4A15-9263-2041BB7276BE}"/>
              </a:ext>
            </a:extLst>
          </p:cNvPr>
          <p:cNvSpPr/>
          <p:nvPr/>
        </p:nvSpPr>
        <p:spPr>
          <a:xfrm>
            <a:off x="1336277" y="4951829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6D1ADA-0768-47D4-9864-567072D0418D}"/>
              </a:ext>
            </a:extLst>
          </p:cNvPr>
          <p:cNvSpPr/>
          <p:nvPr/>
        </p:nvSpPr>
        <p:spPr>
          <a:xfrm>
            <a:off x="10406832" y="2326142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3DF5A3-D878-4485-8302-28C683ECB228}"/>
              </a:ext>
            </a:extLst>
          </p:cNvPr>
          <p:cNvSpPr/>
          <p:nvPr/>
        </p:nvSpPr>
        <p:spPr>
          <a:xfrm>
            <a:off x="10406831" y="1512582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F1741-B6C6-4901-BC0B-5A8C09280784}"/>
              </a:ext>
            </a:extLst>
          </p:cNvPr>
          <p:cNvSpPr/>
          <p:nvPr/>
        </p:nvSpPr>
        <p:spPr>
          <a:xfrm>
            <a:off x="10416013" y="4088841"/>
            <a:ext cx="404547" cy="378777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0D1B64-37E7-4ABC-9098-1515ED0B316E}"/>
              </a:ext>
            </a:extLst>
          </p:cNvPr>
          <p:cNvSpPr/>
          <p:nvPr/>
        </p:nvSpPr>
        <p:spPr>
          <a:xfrm>
            <a:off x="10416012" y="3275281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D4BA61-52D7-465B-B7A5-7EE59426072B}"/>
              </a:ext>
            </a:extLst>
          </p:cNvPr>
          <p:cNvSpPr/>
          <p:nvPr/>
        </p:nvSpPr>
        <p:spPr>
          <a:xfrm>
            <a:off x="10397650" y="4982895"/>
            <a:ext cx="404547" cy="378777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67397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8312150" y="3036139"/>
            <a:ext cx="3243172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Témoignages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de clients / salariés</a:t>
            </a:r>
            <a:endParaRPr lang="fr-FR">
              <a:solidFill>
                <a:schemeClr val="bg1"/>
              </a:solidFill>
              <a:cs typeface="Segoe UI"/>
            </a:endParaRPr>
          </a:p>
        </p:txBody>
      </p:sp>
      <p:pic>
        <p:nvPicPr>
          <p:cNvPr id="2" name="Image 2" descr="Une image contenant capture d’écran, texte&#10;&#10;Description générée avec un niveau de confiance très élevé">
            <a:extLst>
              <a:ext uri="{FF2B5EF4-FFF2-40B4-BE49-F238E27FC236}">
                <a16:creationId xmlns:a16="http://schemas.microsoft.com/office/drawing/2014/main" id="{C3304DDC-7B7E-45E2-B291-ECDECC926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782127"/>
            <a:ext cx="5257800" cy="55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5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1B5104-AD6F-4502-A143-36300B63F235}"/>
              </a:ext>
            </a:extLst>
          </p:cNvPr>
          <p:cNvSpPr/>
          <p:nvPr/>
        </p:nvSpPr>
        <p:spPr>
          <a:xfrm>
            <a:off x="1704975" y="676275"/>
            <a:ext cx="8677275" cy="57531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27DD11-0CE4-4D11-A166-00A76C9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205" y="4587059"/>
            <a:ext cx="300458" cy="300458"/>
          </a:xfrm>
          <a:prstGeom prst="rect">
            <a:avLst/>
          </a:prstGeom>
        </p:spPr>
      </p:pic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87D0175-9ABD-4C4C-93EA-3C45386B5AAB}"/>
              </a:ext>
            </a:extLst>
          </p:cNvPr>
          <p:cNvSpPr/>
          <p:nvPr/>
        </p:nvSpPr>
        <p:spPr>
          <a:xfrm>
            <a:off x="11006138" y="4548560"/>
            <a:ext cx="547688" cy="425871"/>
          </a:xfrm>
          <a:prstGeom prst="roundRect">
            <a:avLst>
              <a:gd name="adj" fmla="val 8603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AE9DE-E5D7-447B-B8F4-5F4C1CF5AF52}"/>
              </a:ext>
            </a:extLst>
          </p:cNvPr>
          <p:cNvSpPr/>
          <p:nvPr/>
        </p:nvSpPr>
        <p:spPr>
          <a:xfrm>
            <a:off x="7654925" y="3036139"/>
            <a:ext cx="3900397" cy="1033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288000" rIns="432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Présentation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des 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projets</a:t>
            </a:r>
            <a:r>
              <a:rPr lang="en-US" sz="2000">
                <a:solidFill>
                  <a:schemeClr val="bg1"/>
                </a:solidFill>
                <a:latin typeface="Segoe UI Semibold"/>
                <a:cs typeface="Segoe UI Semibold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Segoe UI Semibold"/>
                <a:cs typeface="Segoe UI Semibold"/>
              </a:rPr>
              <a:t>l'entreprise</a:t>
            </a:r>
            <a:endParaRPr lang="fr-FR" err="1">
              <a:solidFill>
                <a:schemeClr val="bg1"/>
              </a:solidFill>
            </a:endParaRP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6E960699-5BC7-4EDA-A119-BA3FE71DB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5" y="772602"/>
            <a:ext cx="5257800" cy="55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95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Facteurs clés de succès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06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038A59-F899-4337-A755-50C422B9EBFC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8569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1343025" y="2456021"/>
            <a:ext cx="4921023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5400" dirty="0" err="1">
                <a:latin typeface="Segoe UI Semibold"/>
                <a:cs typeface="Segoe UI Semibold"/>
              </a:rPr>
              <a:t>Facteurs</a:t>
            </a:r>
            <a:r>
              <a:rPr lang="en-US" sz="5400" dirty="0">
                <a:latin typeface="Segoe UI Semibold"/>
                <a:cs typeface="Segoe UI Semibold"/>
              </a:rPr>
              <a:t> de </a:t>
            </a:r>
            <a:r>
              <a:rPr lang="en-US" sz="5400" dirty="0" err="1">
                <a:latin typeface="Segoe UI Semibold"/>
                <a:cs typeface="Segoe UI Semibold"/>
              </a:rPr>
              <a:t>succès</a:t>
            </a:r>
            <a:r>
              <a:rPr lang="en-US" sz="5400" dirty="0">
                <a:latin typeface="Segoe UI Semibold"/>
                <a:cs typeface="Segoe UI Semibold"/>
              </a:rPr>
              <a:t> </a:t>
            </a:r>
            <a:r>
              <a:rPr lang="en-US" sz="5400" dirty="0" err="1">
                <a:latin typeface="Segoe UI Semibold"/>
                <a:cs typeface="Segoe UI Semibold"/>
              </a:rPr>
              <a:t>visibles</a:t>
            </a:r>
            <a:endParaRPr kumimoji="0" lang="fr-FR" sz="54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1343025" y="4390772"/>
            <a:ext cx="4594974" cy="2830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Ce qui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permet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valider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 la mise en place de la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stratégie</a:t>
            </a:r>
            <a:endParaRPr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601242" y="-161118"/>
            <a:ext cx="55197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A07F2-9D8B-4888-8447-A7FA7F93695E}"/>
              </a:ext>
            </a:extLst>
          </p:cNvPr>
          <p:cNvSpPr txBox="1"/>
          <p:nvPr/>
        </p:nvSpPr>
        <p:spPr>
          <a:xfrm>
            <a:off x="8399871" y="1321449"/>
            <a:ext cx="2706093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Améliorer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la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visibilité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E63C93-31F2-441A-A6ED-5E1B282E1382}"/>
              </a:ext>
            </a:extLst>
          </p:cNvPr>
          <p:cNvSpPr txBox="1"/>
          <p:nvPr/>
        </p:nvSpPr>
        <p:spPr>
          <a:xfrm>
            <a:off x="8399871" y="2538813"/>
            <a:ext cx="3451819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Améliorer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l’image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de marque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5C6AF6-2FE1-4FAC-8274-38A14F8812BF}"/>
              </a:ext>
            </a:extLst>
          </p:cNvPr>
          <p:cNvSpPr txBox="1"/>
          <p:nvPr/>
        </p:nvSpPr>
        <p:spPr>
          <a:xfrm>
            <a:off x="8391811" y="3931998"/>
            <a:ext cx="3125874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Augmenter le traffic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4A36E264-D8CC-447D-8513-5C12E7C824E9}"/>
              </a:ext>
            </a:extLst>
          </p:cNvPr>
          <p:cNvSpPr txBox="1"/>
          <p:nvPr/>
        </p:nvSpPr>
        <p:spPr>
          <a:xfrm>
            <a:off x="8399871" y="5171294"/>
            <a:ext cx="3456879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Acquérir de nouveaux clients</a:t>
            </a:r>
          </a:p>
        </p:txBody>
      </p:sp>
      <p:sp>
        <p:nvSpPr>
          <p:cNvPr id="19" name="Freeform: Shape 27">
            <a:extLst>
              <a:ext uri="{FF2B5EF4-FFF2-40B4-BE49-F238E27FC236}">
                <a16:creationId xmlns:a16="http://schemas.microsoft.com/office/drawing/2014/main" id="{F8F62112-E8F1-4303-9084-49CFD152D528}"/>
              </a:ext>
            </a:extLst>
          </p:cNvPr>
          <p:cNvSpPr/>
          <p:nvPr/>
        </p:nvSpPr>
        <p:spPr>
          <a:xfrm rot="14498748">
            <a:off x="7575626" y="1858152"/>
            <a:ext cx="638007" cy="542306"/>
          </a:xfrm>
          <a:custGeom>
            <a:avLst/>
            <a:gdLst>
              <a:gd name="connsiteX0" fmla="*/ 147271 w 351692"/>
              <a:gd name="connsiteY0" fmla="*/ 94517 h 298938"/>
              <a:gd name="connsiteX1" fmla="*/ 147271 w 351692"/>
              <a:gd name="connsiteY1" fmla="*/ 24179 h 298938"/>
              <a:gd name="connsiteX2" fmla="*/ 24179 w 351692"/>
              <a:gd name="connsiteY2" fmla="*/ 147271 h 298938"/>
              <a:gd name="connsiteX3" fmla="*/ 147271 w 351692"/>
              <a:gd name="connsiteY3" fmla="*/ 270364 h 298938"/>
              <a:gd name="connsiteX4" fmla="*/ 147271 w 351692"/>
              <a:gd name="connsiteY4" fmla="*/ 198267 h 298938"/>
              <a:gd name="connsiteX5" fmla="*/ 340702 w 351692"/>
              <a:gd name="connsiteY5" fmla="*/ 287948 h 298938"/>
              <a:gd name="connsiteX6" fmla="*/ 147271 w 351692"/>
              <a:gd name="connsiteY6" fmla="*/ 94517 h 29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98938">
                <a:moveTo>
                  <a:pt x="147271" y="94517"/>
                </a:moveTo>
                <a:lnTo>
                  <a:pt x="147271" y="24179"/>
                </a:lnTo>
                <a:lnTo>
                  <a:pt x="24179" y="147271"/>
                </a:lnTo>
                <a:lnTo>
                  <a:pt x="147271" y="270364"/>
                </a:lnTo>
                <a:lnTo>
                  <a:pt x="147271" y="198267"/>
                </a:lnTo>
                <a:cubicBezTo>
                  <a:pt x="235194" y="198267"/>
                  <a:pt x="296741" y="226402"/>
                  <a:pt x="340702" y="287948"/>
                </a:cubicBezTo>
                <a:cubicBezTo>
                  <a:pt x="323118" y="200025"/>
                  <a:pt x="270364" y="112102"/>
                  <a:pt x="147271" y="94517"/>
                </a:cubicBezTo>
                <a:close/>
              </a:path>
            </a:pathLst>
          </a:custGeom>
          <a:solidFill>
            <a:srgbClr val="B5D8B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0" name="Freeform: Shape 27">
            <a:extLst>
              <a:ext uri="{FF2B5EF4-FFF2-40B4-BE49-F238E27FC236}">
                <a16:creationId xmlns:a16="http://schemas.microsoft.com/office/drawing/2014/main" id="{4584A592-22BC-45E4-A5B1-4C05EBA270DF}"/>
              </a:ext>
            </a:extLst>
          </p:cNvPr>
          <p:cNvSpPr/>
          <p:nvPr/>
        </p:nvSpPr>
        <p:spPr>
          <a:xfrm rot="14498748">
            <a:off x="7577174" y="3244676"/>
            <a:ext cx="638007" cy="542306"/>
          </a:xfrm>
          <a:custGeom>
            <a:avLst/>
            <a:gdLst>
              <a:gd name="connsiteX0" fmla="*/ 147271 w 351692"/>
              <a:gd name="connsiteY0" fmla="*/ 94517 h 298938"/>
              <a:gd name="connsiteX1" fmla="*/ 147271 w 351692"/>
              <a:gd name="connsiteY1" fmla="*/ 24179 h 298938"/>
              <a:gd name="connsiteX2" fmla="*/ 24179 w 351692"/>
              <a:gd name="connsiteY2" fmla="*/ 147271 h 298938"/>
              <a:gd name="connsiteX3" fmla="*/ 147271 w 351692"/>
              <a:gd name="connsiteY3" fmla="*/ 270364 h 298938"/>
              <a:gd name="connsiteX4" fmla="*/ 147271 w 351692"/>
              <a:gd name="connsiteY4" fmla="*/ 198267 h 298938"/>
              <a:gd name="connsiteX5" fmla="*/ 340702 w 351692"/>
              <a:gd name="connsiteY5" fmla="*/ 287948 h 298938"/>
              <a:gd name="connsiteX6" fmla="*/ 147271 w 351692"/>
              <a:gd name="connsiteY6" fmla="*/ 94517 h 29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98938">
                <a:moveTo>
                  <a:pt x="147271" y="94517"/>
                </a:moveTo>
                <a:lnTo>
                  <a:pt x="147271" y="24179"/>
                </a:lnTo>
                <a:lnTo>
                  <a:pt x="24179" y="147271"/>
                </a:lnTo>
                <a:lnTo>
                  <a:pt x="147271" y="270364"/>
                </a:lnTo>
                <a:lnTo>
                  <a:pt x="147271" y="198267"/>
                </a:lnTo>
                <a:cubicBezTo>
                  <a:pt x="235194" y="198267"/>
                  <a:pt x="296741" y="226402"/>
                  <a:pt x="340702" y="287948"/>
                </a:cubicBezTo>
                <a:cubicBezTo>
                  <a:pt x="323118" y="200025"/>
                  <a:pt x="270364" y="112102"/>
                  <a:pt x="147271" y="94517"/>
                </a:cubicBezTo>
                <a:close/>
              </a:path>
            </a:pathLst>
          </a:custGeom>
          <a:solidFill>
            <a:srgbClr val="B5D8B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1" name="Freeform: Shape 27">
            <a:extLst>
              <a:ext uri="{FF2B5EF4-FFF2-40B4-BE49-F238E27FC236}">
                <a16:creationId xmlns:a16="http://schemas.microsoft.com/office/drawing/2014/main" id="{D8BA4CE4-C03F-4769-B4B0-886955339F91}"/>
              </a:ext>
            </a:extLst>
          </p:cNvPr>
          <p:cNvSpPr/>
          <p:nvPr/>
        </p:nvSpPr>
        <p:spPr>
          <a:xfrm rot="14498748">
            <a:off x="7567566" y="4462141"/>
            <a:ext cx="638007" cy="542306"/>
          </a:xfrm>
          <a:custGeom>
            <a:avLst/>
            <a:gdLst>
              <a:gd name="connsiteX0" fmla="*/ 147271 w 351692"/>
              <a:gd name="connsiteY0" fmla="*/ 94517 h 298938"/>
              <a:gd name="connsiteX1" fmla="*/ 147271 w 351692"/>
              <a:gd name="connsiteY1" fmla="*/ 24179 h 298938"/>
              <a:gd name="connsiteX2" fmla="*/ 24179 w 351692"/>
              <a:gd name="connsiteY2" fmla="*/ 147271 h 298938"/>
              <a:gd name="connsiteX3" fmla="*/ 147271 w 351692"/>
              <a:gd name="connsiteY3" fmla="*/ 270364 h 298938"/>
              <a:gd name="connsiteX4" fmla="*/ 147271 w 351692"/>
              <a:gd name="connsiteY4" fmla="*/ 198267 h 298938"/>
              <a:gd name="connsiteX5" fmla="*/ 340702 w 351692"/>
              <a:gd name="connsiteY5" fmla="*/ 287948 h 298938"/>
              <a:gd name="connsiteX6" fmla="*/ 147271 w 351692"/>
              <a:gd name="connsiteY6" fmla="*/ 94517 h 29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98938">
                <a:moveTo>
                  <a:pt x="147271" y="94517"/>
                </a:moveTo>
                <a:lnTo>
                  <a:pt x="147271" y="24179"/>
                </a:lnTo>
                <a:lnTo>
                  <a:pt x="24179" y="147271"/>
                </a:lnTo>
                <a:lnTo>
                  <a:pt x="147271" y="270364"/>
                </a:lnTo>
                <a:lnTo>
                  <a:pt x="147271" y="198267"/>
                </a:lnTo>
                <a:cubicBezTo>
                  <a:pt x="235194" y="198267"/>
                  <a:pt x="296741" y="226402"/>
                  <a:pt x="340702" y="287948"/>
                </a:cubicBezTo>
                <a:cubicBezTo>
                  <a:pt x="323118" y="200025"/>
                  <a:pt x="270364" y="112102"/>
                  <a:pt x="147271" y="94517"/>
                </a:cubicBezTo>
                <a:close/>
              </a:path>
            </a:pathLst>
          </a:custGeom>
          <a:solidFill>
            <a:srgbClr val="B5D8B3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274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22436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Grille d'animation hebdomadaire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07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74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585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Temps fort annuels</a:t>
            </a:r>
            <a:endParaRPr lang="fr-FR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08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A5140-73D4-470D-BA06-6AEBE638675A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3665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1343025" y="2456021"/>
            <a:ext cx="4921023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Positionnement</a:t>
            </a:r>
            <a:r>
              <a:rPr lang="en-US" sz="5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54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stratégique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1343025" y="4390772"/>
            <a:ext cx="4247734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Sur des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évènements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dates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importantes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dirty="0"/>
              <a:t>par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601242" y="-161118"/>
            <a:ext cx="55197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A07F2-9D8B-4888-8447-A7FA7F93695E}"/>
              </a:ext>
            </a:extLst>
          </p:cNvPr>
          <p:cNvSpPr txBox="1"/>
          <p:nvPr/>
        </p:nvSpPr>
        <p:spPr>
          <a:xfrm>
            <a:off x="8216029" y="26154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BattleDev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AE9550-41CC-4FFF-90FD-34983F7955BB}"/>
              </a:ext>
            </a:extLst>
          </p:cNvPr>
          <p:cNvSpPr txBox="1"/>
          <p:nvPr/>
        </p:nvSpPr>
        <p:spPr>
          <a:xfrm>
            <a:off x="8249011" y="696008"/>
            <a:ext cx="2635476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26 Mars 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Concours de </a:t>
            </a:r>
            <a:r>
              <a:rPr lang="en-US" dirty="0" err="1">
                <a:solidFill>
                  <a:prstClr val="white"/>
                </a:solidFill>
              </a:rPr>
              <a:t>développement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E63C93-31F2-441A-A6ED-5E1B282E1382}"/>
              </a:ext>
            </a:extLst>
          </p:cNvPr>
          <p:cNvSpPr txBox="1"/>
          <p:nvPr/>
        </p:nvSpPr>
        <p:spPr>
          <a:xfrm>
            <a:off x="8216029" y="1715184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DevFest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5785E0-B39D-40B1-8381-5D72D373B244}"/>
              </a:ext>
            </a:extLst>
          </p:cNvPr>
          <p:cNvSpPr txBox="1"/>
          <p:nvPr/>
        </p:nvSpPr>
        <p:spPr>
          <a:xfrm>
            <a:off x="8213499" y="2141849"/>
            <a:ext cx="2635476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Différentes</a:t>
            </a:r>
            <a:r>
              <a:rPr lang="en-US" dirty="0">
                <a:solidFill>
                  <a:prstClr val="white"/>
                </a:solidFill>
              </a:rPr>
              <a:t> dates </a:t>
            </a:r>
            <a:r>
              <a:rPr lang="en-US" dirty="0" err="1">
                <a:solidFill>
                  <a:prstClr val="white"/>
                </a:solidFill>
              </a:rPr>
              <a:t>suivant</a:t>
            </a:r>
            <a:r>
              <a:rPr lang="en-US" dirty="0">
                <a:solidFill>
                  <a:prstClr val="white"/>
                </a:solidFill>
              </a:rPr>
              <a:t> la </a:t>
            </a:r>
            <a:r>
              <a:rPr lang="en-US" dirty="0" err="1">
                <a:solidFill>
                  <a:prstClr val="white"/>
                </a:solidFill>
              </a:rPr>
              <a:t>localisation</a:t>
            </a:r>
            <a:r>
              <a:rPr lang="en-US" dirty="0">
                <a:solidFill>
                  <a:prstClr val="white"/>
                </a:solidFill>
              </a:rPr>
              <a:t> (Paris, Lyon, Nantes, Brest…)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5C6AF6-2FE1-4FAC-8274-38A14F8812BF}"/>
              </a:ext>
            </a:extLst>
          </p:cNvPr>
          <p:cNvSpPr txBox="1"/>
          <p:nvPr/>
        </p:nvSpPr>
        <p:spPr>
          <a:xfrm>
            <a:off x="8145008" y="3147755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ReactEurope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8AE156-9A7B-4D28-8AF3-3AD82DB918E4}"/>
              </a:ext>
            </a:extLst>
          </p:cNvPr>
          <p:cNvSpPr txBox="1"/>
          <p:nvPr/>
        </p:nvSpPr>
        <p:spPr>
          <a:xfrm>
            <a:off x="8142477" y="3540265"/>
            <a:ext cx="3709213" cy="7965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21 Mai 2019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Conférence</a:t>
            </a:r>
            <a:r>
              <a:rPr lang="en-US" dirty="0">
                <a:solidFill>
                  <a:prstClr val="white"/>
                </a:solidFill>
              </a:rPr>
              <a:t> + Workshop sur le framework React native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74A1B1-B426-4BE4-BF52-21D48C845DA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49" y="300983"/>
            <a:ext cx="300458" cy="3004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0D3F298-7B03-45E3-9A7D-0C01297A264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49" y="1781369"/>
            <a:ext cx="300458" cy="3004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F0DA220-6087-4844-8D65-3A8DB2A62C4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28" y="3213940"/>
            <a:ext cx="300458" cy="300458"/>
          </a:xfrm>
          <a:prstGeom prst="rect">
            <a:avLst/>
          </a:prstGeom>
        </p:spPr>
      </p:pic>
      <p:sp>
        <p:nvSpPr>
          <p:cNvPr id="20" name="TextBox 27">
            <a:extLst>
              <a:ext uri="{FF2B5EF4-FFF2-40B4-BE49-F238E27FC236}">
                <a16:creationId xmlns:a16="http://schemas.microsoft.com/office/drawing/2014/main" id="{7809F639-2543-4523-AA02-D45750349FBD}"/>
              </a:ext>
            </a:extLst>
          </p:cNvPr>
          <p:cNvSpPr txBox="1"/>
          <p:nvPr/>
        </p:nvSpPr>
        <p:spPr>
          <a:xfrm>
            <a:off x="8145008" y="4645998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Web2Day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59C0BBB6-C7DD-4D1C-B984-C5C66FE27BB5}"/>
              </a:ext>
            </a:extLst>
          </p:cNvPr>
          <p:cNvSpPr txBox="1"/>
          <p:nvPr/>
        </p:nvSpPr>
        <p:spPr>
          <a:xfrm>
            <a:off x="8142477" y="5038508"/>
            <a:ext cx="3709213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white"/>
                </a:solidFill>
              </a:rPr>
              <a:t>5 – 7 </a:t>
            </a:r>
            <a:r>
              <a:rPr lang="en-US" dirty="0" err="1">
                <a:solidFill>
                  <a:prstClr val="white"/>
                </a:solidFill>
              </a:rPr>
              <a:t>Juin</a:t>
            </a:r>
            <a:endParaRPr lang="en-US" dirty="0">
              <a:solidFill>
                <a:prstClr val="white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Graphic 18">
            <a:extLst>
              <a:ext uri="{FF2B5EF4-FFF2-40B4-BE49-F238E27FC236}">
                <a16:creationId xmlns:a16="http://schemas.microsoft.com/office/drawing/2014/main" id="{F0F7604D-DDB7-4D6D-8457-B6F47ED7A1D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28" y="4712183"/>
            <a:ext cx="300458" cy="300458"/>
          </a:xfrm>
          <a:prstGeom prst="rect">
            <a:avLst/>
          </a:prstGeom>
        </p:spPr>
      </p:pic>
      <p:sp>
        <p:nvSpPr>
          <p:cNvPr id="30" name="TextBox 27">
            <a:extLst>
              <a:ext uri="{FF2B5EF4-FFF2-40B4-BE49-F238E27FC236}">
                <a16:creationId xmlns:a16="http://schemas.microsoft.com/office/drawing/2014/main" id="{81F9C7D5-272A-4CFF-B2E2-69D95F76B044}"/>
              </a:ext>
            </a:extLst>
          </p:cNvPr>
          <p:cNvSpPr txBox="1"/>
          <p:nvPr/>
        </p:nvSpPr>
        <p:spPr>
          <a:xfrm>
            <a:off x="8145007" y="5719313"/>
            <a:ext cx="3129633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Évenements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French Tech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04891903-EE4A-4FF2-B9EF-CDF199433AFB}"/>
              </a:ext>
            </a:extLst>
          </p:cNvPr>
          <p:cNvSpPr txBox="1"/>
          <p:nvPr/>
        </p:nvSpPr>
        <p:spPr>
          <a:xfrm>
            <a:off x="8142477" y="6111823"/>
            <a:ext cx="3709213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Suivants</a:t>
            </a:r>
            <a:r>
              <a:rPr lang="en-US" dirty="0">
                <a:solidFill>
                  <a:prstClr val="white"/>
                </a:solidFill>
              </a:rPr>
              <a:t> les </a:t>
            </a:r>
            <a:r>
              <a:rPr lang="en-US" dirty="0" err="1">
                <a:solidFill>
                  <a:prstClr val="white"/>
                </a:solidFill>
              </a:rPr>
              <a:t>actualités</a:t>
            </a:r>
            <a:r>
              <a:rPr lang="en-US" dirty="0">
                <a:solidFill>
                  <a:prstClr val="white"/>
                </a:solidFill>
              </a:rPr>
              <a:t> majeures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2" name="Graphic 18">
            <a:extLst>
              <a:ext uri="{FF2B5EF4-FFF2-40B4-BE49-F238E27FC236}">
                <a16:creationId xmlns:a16="http://schemas.microsoft.com/office/drawing/2014/main" id="{F90CD025-2846-4648-B470-97F8910C3AB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28" y="5785498"/>
            <a:ext cx="300458" cy="3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40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Organisation et moyens</a:t>
            </a:r>
            <a:endParaRPr lang="fr-FR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09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57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ce réservé pour une image  3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b="601"/>
          <a:stretch>
            <a:fillRect/>
          </a:stretch>
        </p:blipFill>
        <p:spPr>
          <a:xfrm>
            <a:off x="2727959" y="1273404"/>
            <a:ext cx="2113280" cy="2086864"/>
          </a:xfrm>
        </p:spPr>
      </p:pic>
      <p:pic>
        <p:nvPicPr>
          <p:cNvPr id="33" name="Espace réservé pour une image  3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r="8838"/>
          <a:stretch>
            <a:fillRect/>
          </a:stretch>
        </p:blipFill>
        <p:spPr>
          <a:xfrm>
            <a:off x="5085079" y="1273404"/>
            <a:ext cx="2113280" cy="2086864"/>
          </a:xfrm>
        </p:spPr>
      </p:pic>
      <p:pic>
        <p:nvPicPr>
          <p:cNvPr id="34" name="Espace réservé pour une image  33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638"/>
          <a:stretch>
            <a:fillRect/>
          </a:stretch>
        </p:blipFill>
        <p:spPr>
          <a:xfrm>
            <a:off x="7442199" y="1273404"/>
            <a:ext cx="2113280" cy="2086864"/>
          </a:xfrm>
        </p:spPr>
      </p:pic>
      <p:pic>
        <p:nvPicPr>
          <p:cNvPr id="39" name="Espace réservé pour une image  38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r="5609"/>
          <a:stretch>
            <a:fillRect/>
          </a:stretch>
        </p:blipFill>
        <p:spPr>
          <a:xfrm>
            <a:off x="2727968" y="3796086"/>
            <a:ext cx="2113280" cy="2086864"/>
          </a:xfrm>
        </p:spPr>
      </p:pic>
      <p:sp>
        <p:nvSpPr>
          <p:cNvPr id="12" name="Espace réservé du texte 11"/>
          <p:cNvSpPr>
            <a:spLocks noGrp="1"/>
          </p:cNvSpPr>
          <p:nvPr>
            <p:ph type="body" sz="quarter" idx="20"/>
          </p:nvPr>
        </p:nvSpPr>
        <p:spPr>
          <a:xfrm>
            <a:off x="2727958" y="2393480"/>
            <a:ext cx="2113279" cy="966788"/>
          </a:xfrm>
        </p:spPr>
        <p:txBody>
          <a:bodyPr/>
          <a:lstStyle/>
          <a:p>
            <a:r>
              <a:rPr lang="fr-FR" dirty="0"/>
              <a:t>Facebook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21"/>
          </p:nvPr>
        </p:nvSpPr>
        <p:spPr>
          <a:xfrm>
            <a:off x="2727959" y="2829298"/>
            <a:ext cx="45719" cy="325315"/>
          </a:xfrm>
        </p:spPr>
        <p:txBody>
          <a:bodyPr/>
          <a:lstStyle/>
          <a:p>
            <a:endParaRPr lang="fr-FR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2"/>
          </p:nvPr>
        </p:nvSpPr>
        <p:spPr>
          <a:xfrm>
            <a:off x="5085077" y="2393480"/>
            <a:ext cx="2113279" cy="966788"/>
          </a:xfrm>
        </p:spPr>
        <p:txBody>
          <a:bodyPr/>
          <a:lstStyle/>
          <a:p>
            <a:r>
              <a:rPr lang="fr-FR" dirty="0"/>
              <a:t>Twitter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3"/>
          </p:nvPr>
        </p:nvSpPr>
        <p:spPr>
          <a:xfrm>
            <a:off x="5085078" y="2829298"/>
            <a:ext cx="45719" cy="325315"/>
          </a:xfrm>
        </p:spPr>
        <p:txBody>
          <a:bodyPr/>
          <a:lstStyle/>
          <a:p>
            <a:endParaRPr lang="fr-FR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4"/>
          </p:nvPr>
        </p:nvSpPr>
        <p:spPr>
          <a:xfrm>
            <a:off x="7442194" y="2393480"/>
            <a:ext cx="2113279" cy="966788"/>
          </a:xfrm>
        </p:spPr>
        <p:txBody>
          <a:bodyPr/>
          <a:lstStyle/>
          <a:p>
            <a:r>
              <a:rPr lang="fr-FR" dirty="0"/>
              <a:t>LinkedIn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25"/>
          </p:nvPr>
        </p:nvSpPr>
        <p:spPr>
          <a:xfrm>
            <a:off x="7442195" y="2829298"/>
            <a:ext cx="45719" cy="325315"/>
          </a:xfrm>
        </p:spPr>
        <p:txBody>
          <a:bodyPr/>
          <a:lstStyle/>
          <a:p>
            <a:endParaRPr lang="fr-FR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30"/>
          </p:nvPr>
        </p:nvSpPr>
        <p:spPr>
          <a:xfrm>
            <a:off x="2727967" y="4916162"/>
            <a:ext cx="2113279" cy="966788"/>
          </a:xfrm>
        </p:spPr>
        <p:txBody>
          <a:bodyPr/>
          <a:lstStyle/>
          <a:p>
            <a:r>
              <a:rPr lang="fr-FR" dirty="0" err="1"/>
              <a:t>Hootsuite</a:t>
            </a:r>
            <a:endParaRPr lang="fr-FR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31"/>
          </p:nvPr>
        </p:nvSpPr>
        <p:spPr>
          <a:xfrm>
            <a:off x="2727968" y="5351980"/>
            <a:ext cx="45719" cy="325315"/>
          </a:xfrm>
        </p:spPr>
        <p:txBody>
          <a:bodyPr/>
          <a:lstStyle/>
          <a:p>
            <a:endParaRPr lang="fr-FR"/>
          </a:p>
        </p:txBody>
      </p:sp>
      <p:pic>
        <p:nvPicPr>
          <p:cNvPr id="40" name="Espace réservé pour une image  34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b="601"/>
          <a:stretch>
            <a:fillRect/>
          </a:stretch>
        </p:blipFill>
        <p:spPr>
          <a:xfrm>
            <a:off x="5085077" y="3796086"/>
            <a:ext cx="2113280" cy="2086864"/>
          </a:xfrm>
        </p:spPr>
      </p:pic>
      <p:pic>
        <p:nvPicPr>
          <p:cNvPr id="41" name="Espace réservé pour une image  36"/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" b="381"/>
          <a:stretch>
            <a:fillRect/>
          </a:stretch>
        </p:blipFill>
        <p:spPr>
          <a:xfrm>
            <a:off x="7442197" y="3796086"/>
            <a:ext cx="2113280" cy="2086864"/>
          </a:xfrm>
        </p:spPr>
      </p:pic>
      <p:sp>
        <p:nvSpPr>
          <p:cNvPr id="42" name="Espace réservé du texte 17"/>
          <p:cNvSpPr>
            <a:spLocks noGrp="1"/>
          </p:cNvSpPr>
          <p:nvPr>
            <p:ph type="body" sz="quarter" idx="26"/>
          </p:nvPr>
        </p:nvSpPr>
        <p:spPr>
          <a:xfrm>
            <a:off x="5085066" y="4916162"/>
            <a:ext cx="2113279" cy="966788"/>
          </a:xfrm>
        </p:spPr>
        <p:txBody>
          <a:bodyPr/>
          <a:lstStyle/>
          <a:p>
            <a:r>
              <a:rPr lang="fr-FR" dirty="0" err="1"/>
              <a:t>Trello</a:t>
            </a:r>
            <a:endParaRPr lang="fr-FR" dirty="0"/>
          </a:p>
        </p:txBody>
      </p:sp>
      <p:sp>
        <p:nvSpPr>
          <p:cNvPr id="43" name="Espace réservé du texte 18"/>
          <p:cNvSpPr>
            <a:spLocks noGrp="1"/>
          </p:cNvSpPr>
          <p:nvPr>
            <p:ph type="body" sz="quarter" idx="27"/>
          </p:nvPr>
        </p:nvSpPr>
        <p:spPr>
          <a:xfrm>
            <a:off x="5085067" y="5351980"/>
            <a:ext cx="45719" cy="325315"/>
          </a:xfrm>
        </p:spPr>
        <p:txBody>
          <a:bodyPr/>
          <a:lstStyle/>
          <a:p>
            <a:endParaRPr lang="fr-FR"/>
          </a:p>
        </p:txBody>
      </p:sp>
      <p:sp>
        <p:nvSpPr>
          <p:cNvPr id="44" name="Espace réservé du texte 19"/>
          <p:cNvSpPr>
            <a:spLocks noGrp="1"/>
          </p:cNvSpPr>
          <p:nvPr>
            <p:ph type="body" sz="quarter" idx="28"/>
          </p:nvPr>
        </p:nvSpPr>
        <p:spPr>
          <a:xfrm>
            <a:off x="7442183" y="4916162"/>
            <a:ext cx="2113279" cy="966788"/>
          </a:xfrm>
        </p:spPr>
        <p:txBody>
          <a:bodyPr/>
          <a:lstStyle/>
          <a:p>
            <a:r>
              <a:rPr lang="fr-FR" dirty="0" err="1"/>
              <a:t>Namecheckr</a:t>
            </a:r>
            <a:endParaRPr lang="fr-FR" dirty="0"/>
          </a:p>
        </p:txBody>
      </p:sp>
      <p:sp>
        <p:nvSpPr>
          <p:cNvPr id="45" name="Espace réservé du texte 20"/>
          <p:cNvSpPr>
            <a:spLocks noGrp="1"/>
          </p:cNvSpPr>
          <p:nvPr>
            <p:ph type="body" sz="quarter" idx="29"/>
          </p:nvPr>
        </p:nvSpPr>
        <p:spPr>
          <a:xfrm>
            <a:off x="7442184" y="5351980"/>
            <a:ext cx="45719" cy="325315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51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Contexte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Mesure de la performance</a:t>
            </a:r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10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A5140-73D4-470D-BA06-6AEBE638675A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225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1343025" y="2456021"/>
            <a:ext cx="4921023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Statistiques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1343025" y="4390772"/>
            <a:ext cx="4247734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regardera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priorité</a:t>
            </a:r>
            <a:r>
              <a:rPr lang="en-US" dirty="0"/>
              <a:t>, </a:t>
            </a:r>
            <a:r>
              <a:rPr lang="en-US" dirty="0" err="1"/>
              <a:t>suivant</a:t>
            </a:r>
            <a:r>
              <a:rPr lang="en-US" dirty="0"/>
              <a:t> le canal </a:t>
            </a:r>
            <a:r>
              <a:rPr lang="en-US" dirty="0" err="1"/>
              <a:t>choisi</a:t>
            </a:r>
            <a:r>
              <a:rPr lang="en-US" dirty="0"/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601242" y="-161118"/>
            <a:ext cx="55197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A07F2-9D8B-4888-8447-A7FA7F93695E}"/>
              </a:ext>
            </a:extLst>
          </p:cNvPr>
          <p:cNvSpPr txBox="1"/>
          <p:nvPr/>
        </p:nvSpPr>
        <p:spPr>
          <a:xfrm>
            <a:off x="8470893" y="226449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Facebook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AE9550-41CC-4FFF-90FD-34983F7955BB}"/>
              </a:ext>
            </a:extLst>
          </p:cNvPr>
          <p:cNvSpPr txBox="1"/>
          <p:nvPr/>
        </p:nvSpPr>
        <p:spPr>
          <a:xfrm>
            <a:off x="8503874" y="660916"/>
            <a:ext cx="2883587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Nombres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d’abonnés</a:t>
            </a:r>
            <a:r>
              <a:rPr lang="en-US" dirty="0">
                <a:solidFill>
                  <a:prstClr val="white"/>
                </a:solidFill>
              </a:rPr>
              <a:t>, Like par publication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Portée</a:t>
            </a:r>
            <a:r>
              <a:rPr lang="en-US" dirty="0">
                <a:solidFill>
                  <a:prstClr val="white"/>
                </a:solidFill>
              </a:rPr>
              <a:t> &amp; </a:t>
            </a:r>
            <a:r>
              <a:rPr lang="en-US" dirty="0" err="1">
                <a:solidFill>
                  <a:prstClr val="white"/>
                </a:solidFill>
              </a:rPr>
              <a:t>Taux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d’engagement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E63C93-31F2-441A-A6ED-5E1B282E1382}"/>
              </a:ext>
            </a:extLst>
          </p:cNvPr>
          <p:cNvSpPr txBox="1"/>
          <p:nvPr/>
        </p:nvSpPr>
        <p:spPr>
          <a:xfrm>
            <a:off x="8470893" y="1761926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Twitter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5785E0-B39D-40B1-8381-5D72D373B244}"/>
              </a:ext>
            </a:extLst>
          </p:cNvPr>
          <p:cNvSpPr txBox="1"/>
          <p:nvPr/>
        </p:nvSpPr>
        <p:spPr>
          <a:xfrm>
            <a:off x="8468363" y="2188591"/>
            <a:ext cx="2635476" cy="10735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</a:t>
            </a:r>
            <a:r>
              <a:rPr lang="en-US" dirty="0">
                <a:solidFill>
                  <a:prstClr val="white"/>
                </a:solidFill>
              </a:rPr>
              <a:t> de followers &amp; variations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</a:t>
            </a:r>
            <a:r>
              <a:rPr lang="en-US" dirty="0">
                <a:solidFill>
                  <a:prstClr val="white"/>
                </a:solidFill>
              </a:rPr>
              <a:t> de re-tweet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Taux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d’engagement</a:t>
            </a:r>
            <a:endParaRPr lang="en-US" dirty="0">
              <a:solidFill>
                <a:prstClr val="white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5C6AF6-2FE1-4FAC-8274-38A14F8812BF}"/>
              </a:ext>
            </a:extLst>
          </p:cNvPr>
          <p:cNvSpPr txBox="1"/>
          <p:nvPr/>
        </p:nvSpPr>
        <p:spPr>
          <a:xfrm>
            <a:off x="8468363" y="353814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LinkedIn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8AE156-9A7B-4D28-8AF3-3AD82DB918E4}"/>
              </a:ext>
            </a:extLst>
          </p:cNvPr>
          <p:cNvSpPr txBox="1"/>
          <p:nvPr/>
        </p:nvSpPr>
        <p:spPr>
          <a:xfrm>
            <a:off x="8465832" y="3930651"/>
            <a:ext cx="3709213" cy="13505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Nombres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d’abonnés</a:t>
            </a:r>
            <a:r>
              <a:rPr lang="en-US" dirty="0">
                <a:solidFill>
                  <a:prstClr val="white"/>
                </a:solidFill>
              </a:rPr>
              <a:t> / Contacts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Nombres</a:t>
            </a:r>
            <a:r>
              <a:rPr lang="en-US" dirty="0">
                <a:solidFill>
                  <a:prstClr val="white"/>
                </a:solidFill>
              </a:rPr>
              <a:t> de </a:t>
            </a:r>
            <a:r>
              <a:rPr lang="en-US" dirty="0" err="1">
                <a:solidFill>
                  <a:prstClr val="white"/>
                </a:solidFill>
              </a:rPr>
              <a:t>vues</a:t>
            </a:r>
            <a:r>
              <a:rPr lang="en-US" dirty="0">
                <a:solidFill>
                  <a:prstClr val="white"/>
                </a:solidFill>
              </a:rPr>
              <a:t> des publications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Nombre</a:t>
            </a:r>
            <a:r>
              <a:rPr lang="en-US" dirty="0">
                <a:solidFill>
                  <a:prstClr val="white"/>
                </a:solidFill>
              </a:rPr>
              <a:t> de re-partage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Taux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d’engagement</a:t>
            </a:r>
            <a:endParaRPr lang="en-US" dirty="0">
              <a:solidFill>
                <a:prstClr val="white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4A36E264-D8CC-447D-8513-5C12E7C824E9}"/>
              </a:ext>
            </a:extLst>
          </p:cNvPr>
          <p:cNvSpPr txBox="1"/>
          <p:nvPr/>
        </p:nvSpPr>
        <p:spPr>
          <a:xfrm>
            <a:off x="8465832" y="5552977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Site Web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8A341D08-B3FD-4BFC-AA93-74A3282753D9}"/>
              </a:ext>
            </a:extLst>
          </p:cNvPr>
          <p:cNvSpPr txBox="1"/>
          <p:nvPr/>
        </p:nvSpPr>
        <p:spPr>
          <a:xfrm>
            <a:off x="8463301" y="5945487"/>
            <a:ext cx="3709213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 err="1">
                <a:solidFill>
                  <a:prstClr val="white"/>
                </a:solidFill>
              </a:rPr>
              <a:t>Toutes</a:t>
            </a:r>
            <a:r>
              <a:rPr lang="en-US" dirty="0">
                <a:solidFill>
                  <a:prstClr val="white"/>
                </a:solidFill>
              </a:rPr>
              <a:t> les </a:t>
            </a:r>
            <a:r>
              <a:rPr lang="en-US" dirty="0" err="1">
                <a:solidFill>
                  <a:prstClr val="white"/>
                </a:solidFill>
              </a:rPr>
              <a:t>statistiques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concernant</a:t>
            </a:r>
            <a:r>
              <a:rPr lang="en-US" dirty="0">
                <a:solidFill>
                  <a:prstClr val="white"/>
                </a:solidFill>
              </a:rPr>
              <a:t> le traffic sur le site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E4E244FE-CA87-4D0D-BD39-EA7991FF0C43}"/>
              </a:ext>
            </a:extLst>
          </p:cNvPr>
          <p:cNvSpPr/>
          <p:nvPr/>
        </p:nvSpPr>
        <p:spPr>
          <a:xfrm>
            <a:off x="7461179" y="646292"/>
            <a:ext cx="273110" cy="557142"/>
          </a:xfrm>
          <a:custGeom>
            <a:avLst/>
            <a:gdLst>
              <a:gd name="connsiteX0" fmla="*/ 159544 w 238125"/>
              <a:gd name="connsiteY0" fmla="*/ 111919 h 485775"/>
              <a:gd name="connsiteX1" fmla="*/ 159544 w 238125"/>
              <a:gd name="connsiteY1" fmla="*/ 159544 h 485775"/>
              <a:gd name="connsiteX2" fmla="*/ 235744 w 238125"/>
              <a:gd name="connsiteY2" fmla="*/ 159544 h 485775"/>
              <a:gd name="connsiteX3" fmla="*/ 226219 w 238125"/>
              <a:gd name="connsiteY3" fmla="*/ 245269 h 485775"/>
              <a:gd name="connsiteX4" fmla="*/ 159544 w 238125"/>
              <a:gd name="connsiteY4" fmla="*/ 245269 h 485775"/>
              <a:gd name="connsiteX5" fmla="*/ 159544 w 238125"/>
              <a:gd name="connsiteY5" fmla="*/ 483394 h 485775"/>
              <a:gd name="connsiteX6" fmla="*/ 54769 w 238125"/>
              <a:gd name="connsiteY6" fmla="*/ 483394 h 485775"/>
              <a:gd name="connsiteX7" fmla="*/ 54769 w 238125"/>
              <a:gd name="connsiteY7" fmla="*/ 245269 h 485775"/>
              <a:gd name="connsiteX8" fmla="*/ 7144 w 238125"/>
              <a:gd name="connsiteY8" fmla="*/ 245269 h 485775"/>
              <a:gd name="connsiteX9" fmla="*/ 7144 w 238125"/>
              <a:gd name="connsiteY9" fmla="*/ 159544 h 485775"/>
              <a:gd name="connsiteX10" fmla="*/ 54769 w 238125"/>
              <a:gd name="connsiteY10" fmla="*/ 159544 h 485775"/>
              <a:gd name="connsiteX11" fmla="*/ 54769 w 238125"/>
              <a:gd name="connsiteY11" fmla="*/ 111919 h 485775"/>
              <a:gd name="connsiteX12" fmla="*/ 130969 w 238125"/>
              <a:gd name="connsiteY12" fmla="*/ 7144 h 485775"/>
              <a:gd name="connsiteX13" fmla="*/ 235744 w 238125"/>
              <a:gd name="connsiteY13" fmla="*/ 7144 h 485775"/>
              <a:gd name="connsiteX14" fmla="*/ 235744 w 238125"/>
              <a:gd name="connsiteY14" fmla="*/ 83344 h 485775"/>
              <a:gd name="connsiteX15" fmla="*/ 188119 w 238125"/>
              <a:gd name="connsiteY15" fmla="*/ 83344 h 485775"/>
              <a:gd name="connsiteX16" fmla="*/ 159544 w 238125"/>
              <a:gd name="connsiteY16" fmla="*/ 111919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" h="485775">
                <a:moveTo>
                  <a:pt x="159544" y="111919"/>
                </a:moveTo>
                <a:lnTo>
                  <a:pt x="159544" y="159544"/>
                </a:lnTo>
                <a:lnTo>
                  <a:pt x="235744" y="159544"/>
                </a:lnTo>
                <a:lnTo>
                  <a:pt x="226219" y="245269"/>
                </a:lnTo>
                <a:lnTo>
                  <a:pt x="159544" y="245269"/>
                </a:lnTo>
                <a:lnTo>
                  <a:pt x="159544" y="483394"/>
                </a:lnTo>
                <a:lnTo>
                  <a:pt x="54769" y="483394"/>
                </a:lnTo>
                <a:lnTo>
                  <a:pt x="54769" y="245269"/>
                </a:lnTo>
                <a:lnTo>
                  <a:pt x="7144" y="245269"/>
                </a:lnTo>
                <a:lnTo>
                  <a:pt x="7144" y="159544"/>
                </a:lnTo>
                <a:lnTo>
                  <a:pt x="54769" y="159544"/>
                </a:lnTo>
                <a:lnTo>
                  <a:pt x="54769" y="111919"/>
                </a:lnTo>
                <a:cubicBezTo>
                  <a:pt x="54769" y="111919"/>
                  <a:pt x="46196" y="21431"/>
                  <a:pt x="130969" y="7144"/>
                </a:cubicBezTo>
                <a:lnTo>
                  <a:pt x="235744" y="7144"/>
                </a:lnTo>
                <a:lnTo>
                  <a:pt x="235744" y="83344"/>
                </a:lnTo>
                <a:lnTo>
                  <a:pt x="188119" y="83344"/>
                </a:lnTo>
                <a:cubicBezTo>
                  <a:pt x="188119" y="83344"/>
                  <a:pt x="161449" y="82391"/>
                  <a:pt x="159544" y="111919"/>
                </a:cubicBezTo>
                <a:close/>
              </a:path>
            </a:pathLst>
          </a:custGeom>
          <a:solidFill>
            <a:srgbClr val="B5D8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89944C61-73C8-4A1A-BAB9-9E6BC5A2585C}"/>
              </a:ext>
            </a:extLst>
          </p:cNvPr>
          <p:cNvSpPr/>
          <p:nvPr/>
        </p:nvSpPr>
        <p:spPr>
          <a:xfrm>
            <a:off x="7363888" y="2226610"/>
            <a:ext cx="557142" cy="458822"/>
          </a:xfrm>
          <a:custGeom>
            <a:avLst/>
            <a:gdLst>
              <a:gd name="connsiteX0" fmla="*/ 435769 w 485775"/>
              <a:gd name="connsiteY0" fmla="*/ 73819 h 400050"/>
              <a:gd name="connsiteX1" fmla="*/ 483394 w 485775"/>
              <a:gd name="connsiteY1" fmla="*/ 64294 h 400050"/>
              <a:gd name="connsiteX2" fmla="*/ 435769 w 485775"/>
              <a:gd name="connsiteY2" fmla="*/ 111919 h 400050"/>
              <a:gd name="connsiteX3" fmla="*/ 435769 w 485775"/>
              <a:gd name="connsiteY3" fmla="*/ 111919 h 400050"/>
              <a:gd name="connsiteX4" fmla="*/ 435769 w 485775"/>
              <a:gd name="connsiteY4" fmla="*/ 140494 h 400050"/>
              <a:gd name="connsiteX5" fmla="*/ 7144 w 485775"/>
              <a:gd name="connsiteY5" fmla="*/ 359569 h 400050"/>
              <a:gd name="connsiteX6" fmla="*/ 140494 w 485775"/>
              <a:gd name="connsiteY6" fmla="*/ 311944 h 400050"/>
              <a:gd name="connsiteX7" fmla="*/ 54769 w 485775"/>
              <a:gd name="connsiteY7" fmla="*/ 254794 h 400050"/>
              <a:gd name="connsiteX8" fmla="*/ 92869 w 485775"/>
              <a:gd name="connsiteY8" fmla="*/ 245269 h 400050"/>
              <a:gd name="connsiteX9" fmla="*/ 26194 w 485775"/>
              <a:gd name="connsiteY9" fmla="*/ 150019 h 400050"/>
              <a:gd name="connsiteX10" fmla="*/ 72866 w 485775"/>
              <a:gd name="connsiteY10" fmla="*/ 168116 h 400050"/>
              <a:gd name="connsiteX11" fmla="*/ 35719 w 485775"/>
              <a:gd name="connsiteY11" fmla="*/ 26194 h 400050"/>
              <a:gd name="connsiteX12" fmla="*/ 229076 w 485775"/>
              <a:gd name="connsiteY12" fmla="*/ 130016 h 400050"/>
              <a:gd name="connsiteX13" fmla="*/ 238601 w 485775"/>
              <a:gd name="connsiteY13" fmla="*/ 128111 h 400050"/>
              <a:gd name="connsiteX14" fmla="*/ 236696 w 485775"/>
              <a:gd name="connsiteY14" fmla="*/ 107156 h 400050"/>
              <a:gd name="connsiteX15" fmla="*/ 336709 w 485775"/>
              <a:gd name="connsiteY15" fmla="*/ 7144 h 400050"/>
              <a:gd name="connsiteX16" fmla="*/ 417671 w 485775"/>
              <a:gd name="connsiteY16" fmla="*/ 45244 h 400050"/>
              <a:gd name="connsiteX17" fmla="*/ 465296 w 485775"/>
              <a:gd name="connsiteY17" fmla="*/ 16669 h 400050"/>
              <a:gd name="connsiteX18" fmla="*/ 435769 w 485775"/>
              <a:gd name="connsiteY18" fmla="*/ 7381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5775" h="400050">
                <a:moveTo>
                  <a:pt x="435769" y="73819"/>
                </a:moveTo>
                <a:lnTo>
                  <a:pt x="483394" y="64294"/>
                </a:lnTo>
                <a:cubicBezTo>
                  <a:pt x="483394" y="64294"/>
                  <a:pt x="443389" y="109061"/>
                  <a:pt x="435769" y="111919"/>
                </a:cubicBezTo>
                <a:lnTo>
                  <a:pt x="435769" y="111919"/>
                </a:lnTo>
                <a:cubicBezTo>
                  <a:pt x="434816" y="133826"/>
                  <a:pt x="435769" y="140494"/>
                  <a:pt x="435769" y="140494"/>
                </a:cubicBezTo>
                <a:cubicBezTo>
                  <a:pt x="344329" y="532924"/>
                  <a:pt x="7144" y="359569"/>
                  <a:pt x="7144" y="359569"/>
                </a:cubicBezTo>
                <a:cubicBezTo>
                  <a:pt x="130016" y="362426"/>
                  <a:pt x="140494" y="311944"/>
                  <a:pt x="140494" y="311944"/>
                </a:cubicBezTo>
                <a:cubicBezTo>
                  <a:pt x="69056" y="301466"/>
                  <a:pt x="54769" y="254794"/>
                  <a:pt x="54769" y="254794"/>
                </a:cubicBezTo>
                <a:cubicBezTo>
                  <a:pt x="79534" y="266224"/>
                  <a:pt x="92869" y="245269"/>
                  <a:pt x="92869" y="245269"/>
                </a:cubicBezTo>
                <a:cubicBezTo>
                  <a:pt x="15716" y="225266"/>
                  <a:pt x="26194" y="150019"/>
                  <a:pt x="26194" y="150019"/>
                </a:cubicBezTo>
                <a:cubicBezTo>
                  <a:pt x="39529" y="161449"/>
                  <a:pt x="60484" y="166211"/>
                  <a:pt x="72866" y="168116"/>
                </a:cubicBezTo>
                <a:cubicBezTo>
                  <a:pt x="64294" y="157639"/>
                  <a:pt x="-8096" y="70961"/>
                  <a:pt x="35719" y="26194"/>
                </a:cubicBezTo>
                <a:cubicBezTo>
                  <a:pt x="35719" y="26194"/>
                  <a:pt x="89059" y="121444"/>
                  <a:pt x="229076" y="130016"/>
                </a:cubicBezTo>
                <a:lnTo>
                  <a:pt x="238601" y="128111"/>
                </a:lnTo>
                <a:cubicBezTo>
                  <a:pt x="236696" y="121444"/>
                  <a:pt x="236696" y="114776"/>
                  <a:pt x="236696" y="107156"/>
                </a:cubicBezTo>
                <a:cubicBezTo>
                  <a:pt x="236696" y="51911"/>
                  <a:pt x="281464" y="7144"/>
                  <a:pt x="336709" y="7144"/>
                </a:cubicBezTo>
                <a:cubicBezTo>
                  <a:pt x="403384" y="7144"/>
                  <a:pt x="417671" y="45244"/>
                  <a:pt x="417671" y="45244"/>
                </a:cubicBezTo>
                <a:lnTo>
                  <a:pt x="465296" y="16669"/>
                </a:lnTo>
                <a:cubicBezTo>
                  <a:pt x="464344" y="16669"/>
                  <a:pt x="459581" y="64294"/>
                  <a:pt x="435769" y="73819"/>
                </a:cubicBezTo>
                <a:close/>
              </a:path>
            </a:pathLst>
          </a:custGeom>
          <a:solidFill>
            <a:srgbClr val="B5D8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E9933971-B295-4E50-8A1F-A8281080F3FE}"/>
              </a:ext>
            </a:extLst>
          </p:cNvPr>
          <p:cNvSpPr/>
          <p:nvPr/>
        </p:nvSpPr>
        <p:spPr>
          <a:xfrm>
            <a:off x="7363888" y="3845918"/>
            <a:ext cx="557142" cy="524368"/>
          </a:xfrm>
          <a:custGeom>
            <a:avLst/>
            <a:gdLst>
              <a:gd name="connsiteX0" fmla="*/ 388144 w 485775"/>
              <a:gd name="connsiteY0" fmla="*/ 454819 h 457200"/>
              <a:gd name="connsiteX1" fmla="*/ 388144 w 485775"/>
              <a:gd name="connsiteY1" fmla="*/ 268129 h 457200"/>
              <a:gd name="connsiteX2" fmla="*/ 340519 w 485775"/>
              <a:gd name="connsiteY2" fmla="*/ 230981 h 457200"/>
              <a:gd name="connsiteX3" fmla="*/ 273844 w 485775"/>
              <a:gd name="connsiteY3" fmla="*/ 258604 h 457200"/>
              <a:gd name="connsiteX4" fmla="*/ 273844 w 485775"/>
              <a:gd name="connsiteY4" fmla="*/ 454819 h 457200"/>
              <a:gd name="connsiteX5" fmla="*/ 178594 w 485775"/>
              <a:gd name="connsiteY5" fmla="*/ 454819 h 457200"/>
              <a:gd name="connsiteX6" fmla="*/ 178594 w 485775"/>
              <a:gd name="connsiteY6" fmla="*/ 159544 h 457200"/>
              <a:gd name="connsiteX7" fmla="*/ 273844 w 485775"/>
              <a:gd name="connsiteY7" fmla="*/ 159544 h 457200"/>
              <a:gd name="connsiteX8" fmla="*/ 273844 w 485775"/>
              <a:gd name="connsiteY8" fmla="*/ 203359 h 457200"/>
              <a:gd name="connsiteX9" fmla="*/ 369094 w 485775"/>
              <a:gd name="connsiteY9" fmla="*/ 147161 h 457200"/>
              <a:gd name="connsiteX10" fmla="*/ 481489 w 485775"/>
              <a:gd name="connsiteY10" fmla="*/ 264319 h 457200"/>
              <a:gd name="connsiteX11" fmla="*/ 483394 w 485775"/>
              <a:gd name="connsiteY11" fmla="*/ 264319 h 457200"/>
              <a:gd name="connsiteX12" fmla="*/ 483394 w 485775"/>
              <a:gd name="connsiteY12" fmla="*/ 454819 h 457200"/>
              <a:gd name="connsiteX13" fmla="*/ 388144 w 485775"/>
              <a:gd name="connsiteY13" fmla="*/ 454819 h 457200"/>
              <a:gd name="connsiteX14" fmla="*/ 64294 w 485775"/>
              <a:gd name="connsiteY14" fmla="*/ 121444 h 457200"/>
              <a:gd name="connsiteX15" fmla="*/ 7144 w 485775"/>
              <a:gd name="connsiteY15" fmla="*/ 64294 h 457200"/>
              <a:gd name="connsiteX16" fmla="*/ 64294 w 485775"/>
              <a:gd name="connsiteY16" fmla="*/ 7144 h 457200"/>
              <a:gd name="connsiteX17" fmla="*/ 121444 w 485775"/>
              <a:gd name="connsiteY17" fmla="*/ 64294 h 457200"/>
              <a:gd name="connsiteX18" fmla="*/ 64294 w 485775"/>
              <a:gd name="connsiteY18" fmla="*/ 121444 h 457200"/>
              <a:gd name="connsiteX19" fmla="*/ 111919 w 485775"/>
              <a:gd name="connsiteY19" fmla="*/ 454819 h 457200"/>
              <a:gd name="connsiteX20" fmla="*/ 16669 w 485775"/>
              <a:gd name="connsiteY20" fmla="*/ 454819 h 457200"/>
              <a:gd name="connsiteX21" fmla="*/ 16669 w 485775"/>
              <a:gd name="connsiteY21" fmla="*/ 159544 h 457200"/>
              <a:gd name="connsiteX22" fmla="*/ 111919 w 485775"/>
              <a:gd name="connsiteY22" fmla="*/ 159544 h 457200"/>
              <a:gd name="connsiteX23" fmla="*/ 111919 w 485775"/>
              <a:gd name="connsiteY23" fmla="*/ 454819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5775" h="457200">
                <a:moveTo>
                  <a:pt x="388144" y="454819"/>
                </a:moveTo>
                <a:lnTo>
                  <a:pt x="388144" y="268129"/>
                </a:lnTo>
                <a:cubicBezTo>
                  <a:pt x="388144" y="268129"/>
                  <a:pt x="377666" y="229076"/>
                  <a:pt x="340519" y="230981"/>
                </a:cubicBezTo>
                <a:cubicBezTo>
                  <a:pt x="303371" y="232886"/>
                  <a:pt x="290989" y="238601"/>
                  <a:pt x="273844" y="258604"/>
                </a:cubicBezTo>
                <a:lnTo>
                  <a:pt x="273844" y="454819"/>
                </a:lnTo>
                <a:lnTo>
                  <a:pt x="178594" y="454819"/>
                </a:lnTo>
                <a:lnTo>
                  <a:pt x="178594" y="159544"/>
                </a:lnTo>
                <a:lnTo>
                  <a:pt x="273844" y="159544"/>
                </a:lnTo>
                <a:lnTo>
                  <a:pt x="273844" y="203359"/>
                </a:lnTo>
                <a:cubicBezTo>
                  <a:pt x="273844" y="203359"/>
                  <a:pt x="305276" y="142399"/>
                  <a:pt x="369094" y="147161"/>
                </a:cubicBezTo>
                <a:cubicBezTo>
                  <a:pt x="428149" y="150971"/>
                  <a:pt x="471964" y="187166"/>
                  <a:pt x="481489" y="264319"/>
                </a:cubicBezTo>
                <a:lnTo>
                  <a:pt x="483394" y="264319"/>
                </a:lnTo>
                <a:lnTo>
                  <a:pt x="483394" y="454819"/>
                </a:lnTo>
                <a:lnTo>
                  <a:pt x="388144" y="454819"/>
                </a:lnTo>
                <a:close/>
                <a:moveTo>
                  <a:pt x="64294" y="121444"/>
                </a:moveTo>
                <a:cubicBezTo>
                  <a:pt x="32861" y="121444"/>
                  <a:pt x="7144" y="95726"/>
                  <a:pt x="7144" y="64294"/>
                </a:cubicBezTo>
                <a:cubicBezTo>
                  <a:pt x="7144" y="32861"/>
                  <a:pt x="32861" y="7144"/>
                  <a:pt x="64294" y="7144"/>
                </a:cubicBezTo>
                <a:cubicBezTo>
                  <a:pt x="95726" y="7144"/>
                  <a:pt x="121444" y="32861"/>
                  <a:pt x="121444" y="64294"/>
                </a:cubicBezTo>
                <a:cubicBezTo>
                  <a:pt x="121444" y="95726"/>
                  <a:pt x="95726" y="121444"/>
                  <a:pt x="64294" y="121444"/>
                </a:cubicBezTo>
                <a:close/>
                <a:moveTo>
                  <a:pt x="111919" y="454819"/>
                </a:moveTo>
                <a:lnTo>
                  <a:pt x="16669" y="454819"/>
                </a:lnTo>
                <a:lnTo>
                  <a:pt x="16669" y="159544"/>
                </a:lnTo>
                <a:lnTo>
                  <a:pt x="111919" y="159544"/>
                </a:lnTo>
                <a:lnTo>
                  <a:pt x="111919" y="454819"/>
                </a:lnTo>
                <a:close/>
              </a:path>
            </a:pathLst>
          </a:custGeom>
          <a:solidFill>
            <a:srgbClr val="B5D8B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3ED681D4-4CB3-447A-A6E6-F26610A502FC}"/>
              </a:ext>
            </a:extLst>
          </p:cNvPr>
          <p:cNvSpPr txBox="1"/>
          <p:nvPr/>
        </p:nvSpPr>
        <p:spPr>
          <a:xfrm>
            <a:off x="7390007" y="5454517"/>
            <a:ext cx="626378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srgbClr val="B5D8B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249955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7BDB943-EB60-4AAE-A9C9-81F69B556A98}"/>
              </a:ext>
            </a:extLst>
          </p:cNvPr>
          <p:cNvSpPr txBox="1"/>
          <p:nvPr/>
        </p:nvSpPr>
        <p:spPr>
          <a:xfrm>
            <a:off x="1636816" y="2468089"/>
            <a:ext cx="8492836" cy="3133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egoeUi"/>
              </a:rPr>
              <a:t>Unfold Concept </a:t>
            </a:r>
            <a:r>
              <a:rPr lang="en-US" err="1">
                <a:latin typeface="SegoeUi"/>
              </a:rPr>
              <a:t>est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une</a:t>
            </a:r>
            <a:r>
              <a:rPr lang="en-US">
                <a:latin typeface="SegoeUi"/>
              </a:rPr>
              <a:t> nouvelle </a:t>
            </a:r>
            <a:r>
              <a:rPr lang="en-US" err="1">
                <a:latin typeface="SegoeUi"/>
              </a:rPr>
              <a:t>agence</a:t>
            </a:r>
            <a:r>
              <a:rPr lang="en-US">
                <a:latin typeface="SegoeUi"/>
              </a:rPr>
              <a:t> web de </a:t>
            </a:r>
            <a:r>
              <a:rPr lang="en-US" err="1">
                <a:latin typeface="SegoeUi"/>
              </a:rPr>
              <a:t>développement</a:t>
            </a:r>
            <a:r>
              <a:rPr lang="en-US">
                <a:latin typeface="SegoeUi"/>
              </a:rPr>
              <a:t> et web design, </a:t>
            </a:r>
            <a:r>
              <a:rPr lang="en-US" err="1">
                <a:latin typeface="SegoeUi"/>
              </a:rPr>
              <a:t>implantée</a:t>
            </a:r>
            <a:r>
              <a:rPr lang="en-US">
                <a:latin typeface="SegoeUi"/>
              </a:rPr>
              <a:t> sur Nantes.</a:t>
            </a:r>
          </a:p>
          <a:p>
            <a:endParaRPr lang="en-US">
              <a:latin typeface="SegoeUi"/>
            </a:endParaRPr>
          </a:p>
          <a:p>
            <a:r>
              <a:rPr lang="en-US">
                <a:latin typeface="SegoeUi"/>
              </a:rPr>
              <a:t>La concurrence </a:t>
            </a:r>
            <a:r>
              <a:rPr lang="en-US" err="1">
                <a:latin typeface="SegoeUi"/>
              </a:rPr>
              <a:t>étant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nombreuse</a:t>
            </a:r>
            <a:r>
              <a:rPr lang="en-US">
                <a:latin typeface="SegoeUi"/>
              </a:rPr>
              <a:t> dans la </a:t>
            </a:r>
            <a:r>
              <a:rPr lang="en-US" err="1">
                <a:latin typeface="SegoeUi"/>
              </a:rPr>
              <a:t>région</a:t>
            </a:r>
            <a:r>
              <a:rPr lang="en-US">
                <a:latin typeface="SegoeUi"/>
              </a:rPr>
              <a:t>, </a:t>
            </a:r>
            <a:r>
              <a:rPr lang="en-US" err="1">
                <a:latin typeface="SegoeUi"/>
              </a:rPr>
              <a:t>il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est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nécessaire</a:t>
            </a:r>
            <a:r>
              <a:rPr lang="en-US">
                <a:latin typeface="SegoeUi"/>
              </a:rPr>
              <a:t> de </a:t>
            </a:r>
            <a:r>
              <a:rPr lang="en-US" err="1">
                <a:latin typeface="SegoeUi"/>
              </a:rPr>
              <a:t>mettre</a:t>
            </a:r>
            <a:r>
              <a:rPr lang="en-US">
                <a:latin typeface="SegoeUi"/>
              </a:rPr>
              <a:t> en place </a:t>
            </a:r>
            <a:r>
              <a:rPr lang="en-US" err="1">
                <a:latin typeface="SegoeUi"/>
              </a:rPr>
              <a:t>une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stratégie</a:t>
            </a:r>
            <a:r>
              <a:rPr lang="en-US">
                <a:latin typeface="SegoeUi"/>
              </a:rPr>
              <a:t> social media bien pensée et durable, </a:t>
            </a:r>
            <a:r>
              <a:rPr lang="en-US" err="1">
                <a:latin typeface="SegoeUi"/>
              </a:rPr>
              <a:t>afin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d'acquérir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une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certaine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notoriété</a:t>
            </a:r>
            <a:r>
              <a:rPr lang="en-US">
                <a:latin typeface="SegoeUi"/>
              </a:rPr>
              <a:t> et de </a:t>
            </a:r>
            <a:r>
              <a:rPr lang="en-US" err="1">
                <a:latin typeface="SegoeUi"/>
              </a:rPr>
              <a:t>gagner</a:t>
            </a:r>
            <a:r>
              <a:rPr lang="en-US">
                <a:latin typeface="SegoeUi"/>
              </a:rPr>
              <a:t> en </a:t>
            </a:r>
            <a:r>
              <a:rPr lang="en-US" err="1">
                <a:latin typeface="SegoeUi"/>
              </a:rPr>
              <a:t>visibilité</a:t>
            </a:r>
            <a:r>
              <a:rPr lang="en-US">
                <a:latin typeface="SegoeUi"/>
              </a:rPr>
              <a:t>.</a:t>
            </a:r>
          </a:p>
          <a:p>
            <a:endParaRPr lang="en-US">
              <a:latin typeface="SegoeUi"/>
            </a:endParaRPr>
          </a:p>
          <a:p>
            <a:r>
              <a:rPr lang="en-US">
                <a:latin typeface="SegoeUi"/>
              </a:rPr>
              <a:t>Il </a:t>
            </a:r>
            <a:r>
              <a:rPr lang="en-US" err="1">
                <a:latin typeface="SegoeUi"/>
              </a:rPr>
              <a:t>faut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trouver</a:t>
            </a:r>
            <a:r>
              <a:rPr lang="en-US">
                <a:latin typeface="SegoeUi"/>
              </a:rPr>
              <a:t> les </a:t>
            </a:r>
            <a:r>
              <a:rPr lang="en-US" err="1">
                <a:latin typeface="SegoeUi"/>
              </a:rPr>
              <a:t>réseaux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sociaux</a:t>
            </a:r>
            <a:r>
              <a:rPr lang="en-US">
                <a:latin typeface="SegoeUi"/>
              </a:rPr>
              <a:t> sur </a:t>
            </a:r>
            <a:r>
              <a:rPr lang="en-US" err="1">
                <a:latin typeface="SegoeUi"/>
              </a:rPr>
              <a:t>lequels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partager</a:t>
            </a:r>
            <a:r>
              <a:rPr lang="en-US">
                <a:latin typeface="SegoeUi"/>
              </a:rPr>
              <a:t> du </a:t>
            </a:r>
            <a:r>
              <a:rPr lang="en-US" err="1">
                <a:latin typeface="SegoeUi"/>
              </a:rPr>
              <a:t>contenu</a:t>
            </a:r>
            <a:r>
              <a:rPr lang="en-US">
                <a:latin typeface="SegoeUi"/>
              </a:rPr>
              <a:t>, </a:t>
            </a:r>
            <a:r>
              <a:rPr lang="en-US" err="1">
                <a:latin typeface="SegoeUi"/>
              </a:rPr>
              <a:t>organiser</a:t>
            </a:r>
            <a:r>
              <a:rPr lang="en-US">
                <a:latin typeface="SegoeUi"/>
              </a:rPr>
              <a:t> les types de posts et </a:t>
            </a:r>
            <a:r>
              <a:rPr lang="en-US" err="1">
                <a:latin typeface="SegoeUi"/>
              </a:rPr>
              <a:t>déterminer</a:t>
            </a:r>
            <a:r>
              <a:rPr lang="en-US">
                <a:latin typeface="SegoeUi"/>
              </a:rPr>
              <a:t> les </a:t>
            </a:r>
            <a:r>
              <a:rPr lang="en-US" err="1">
                <a:latin typeface="SegoeUi"/>
              </a:rPr>
              <a:t>cibles</a:t>
            </a:r>
            <a:r>
              <a:rPr lang="en-US">
                <a:latin typeface="SegoeUi"/>
              </a:rPr>
              <a:t> </a:t>
            </a:r>
            <a:r>
              <a:rPr lang="en-US" err="1">
                <a:latin typeface="SegoeUi"/>
              </a:rPr>
              <a:t>principales</a:t>
            </a:r>
            <a:r>
              <a:rPr lang="en-US">
                <a:latin typeface="SegoeUi"/>
              </a:rPr>
              <a:t> pour </a:t>
            </a:r>
            <a:r>
              <a:rPr lang="en-US" err="1">
                <a:latin typeface="SegoeUi"/>
              </a:rPr>
              <a:t>permettre</a:t>
            </a:r>
            <a:r>
              <a:rPr lang="en-US">
                <a:latin typeface="SegoeUi"/>
              </a:rPr>
              <a:t> à </a:t>
            </a:r>
            <a:r>
              <a:rPr lang="en-US" err="1">
                <a:latin typeface="SegoeUi"/>
              </a:rPr>
              <a:t>l'entreprise</a:t>
            </a:r>
            <a:r>
              <a:rPr lang="en-US">
                <a:latin typeface="SegoeUi"/>
              </a:rPr>
              <a:t> de se faire </a:t>
            </a:r>
            <a:r>
              <a:rPr lang="en-US" err="1">
                <a:latin typeface="SegoeUi"/>
              </a:rPr>
              <a:t>connaître</a:t>
            </a:r>
            <a:r>
              <a:rPr lang="en-US">
                <a:latin typeface="SegoeUi"/>
              </a:rPr>
              <a:t> en se </a:t>
            </a:r>
            <a:r>
              <a:rPr lang="en-US" err="1">
                <a:latin typeface="SegoeUi"/>
              </a:rPr>
              <a:t>démarquant</a:t>
            </a:r>
            <a:r>
              <a:rPr lang="en-US">
                <a:latin typeface="SegoeUi"/>
              </a:rPr>
              <a:t> des </a:t>
            </a:r>
            <a:r>
              <a:rPr lang="en-US" err="1">
                <a:latin typeface="SegoeUi"/>
              </a:rPr>
              <a:t>autres</a:t>
            </a:r>
            <a:r>
              <a:rPr lang="en-US">
                <a:latin typeface="SegoeUi"/>
              </a:rPr>
              <a:t>.</a:t>
            </a:r>
          </a:p>
          <a:p>
            <a:pPr>
              <a:lnSpc>
                <a:spcPct val="150000"/>
              </a:lnSpc>
            </a:pPr>
            <a:endParaRPr lang="en-US">
              <a:latin typeface="SegoeUi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D6829DB-8720-4000-81B1-C898EFB71053}"/>
              </a:ext>
            </a:extLst>
          </p:cNvPr>
          <p:cNvSpPr txBox="1"/>
          <p:nvPr/>
        </p:nvSpPr>
        <p:spPr>
          <a:xfrm>
            <a:off x="1321488" y="1024509"/>
            <a:ext cx="4049159" cy="5615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err="1">
                <a:latin typeface="Segoe UI Semibold"/>
                <a:cs typeface="Segoe UI Semibold"/>
              </a:rPr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82904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Objectifs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/>
                <a:cs typeface="Segoe UI Semibold"/>
              </a:rPr>
              <a:t>02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038A59-F899-4337-A755-50C422B9EBFC}"/>
              </a:ext>
            </a:extLst>
          </p:cNvPr>
          <p:cNvSpPr/>
          <p:nvPr/>
        </p:nvSpPr>
        <p:spPr>
          <a:xfrm>
            <a:off x="6945352" y="808785"/>
            <a:ext cx="4756728" cy="5287692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0668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EADEFB1-46FD-445E-B799-CB359F474E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062" r="19062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6E2C0-0296-4494-825D-2414F96E2672}"/>
              </a:ext>
            </a:extLst>
          </p:cNvPr>
          <p:cNvSpPr/>
          <p:nvPr/>
        </p:nvSpPr>
        <p:spPr>
          <a:xfrm>
            <a:off x="791954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6E621B-F12C-4E57-91BF-3041E38E4BD5}"/>
              </a:ext>
            </a:extLst>
          </p:cNvPr>
          <p:cNvSpPr/>
          <p:nvPr/>
        </p:nvSpPr>
        <p:spPr>
          <a:xfrm>
            <a:off x="4272455" y="2659117"/>
            <a:ext cx="3647090" cy="36470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2DE21-CA94-4BFA-BDBF-CDA2DD428203}"/>
              </a:ext>
            </a:extLst>
          </p:cNvPr>
          <p:cNvSpPr/>
          <p:nvPr/>
        </p:nvSpPr>
        <p:spPr>
          <a:xfrm>
            <a:off x="625365" y="2659117"/>
            <a:ext cx="3647090" cy="36470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2141BB0-9A25-41E8-BF44-D4C2030D0733}"/>
              </a:ext>
            </a:extLst>
          </p:cNvPr>
          <p:cNvSpPr txBox="1"/>
          <p:nvPr/>
        </p:nvSpPr>
        <p:spPr>
          <a:xfrm>
            <a:off x="1030014" y="3072679"/>
            <a:ext cx="589905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  <a:endParaRPr kumimoji="0" lang="fr-FR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F4859B8D-75D4-4566-AA4E-FB365532BB97}"/>
              </a:ext>
            </a:extLst>
          </p:cNvPr>
          <p:cNvSpPr txBox="1"/>
          <p:nvPr/>
        </p:nvSpPr>
        <p:spPr>
          <a:xfrm>
            <a:off x="1085095" y="3892721"/>
            <a:ext cx="2398698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2000">
                <a:latin typeface="Segoe UI Semibold"/>
                <a:cs typeface="Segoe UI Semibold"/>
              </a:rPr>
              <a:t>De nouveaux clients.</a:t>
            </a:r>
            <a:endParaRPr lang="fr-FR"/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E476FB28-A8A4-4469-A0FE-53843E6DC73C}"/>
              </a:ext>
            </a:extLst>
          </p:cNvPr>
          <p:cNvSpPr txBox="1"/>
          <p:nvPr/>
        </p:nvSpPr>
        <p:spPr>
          <a:xfrm>
            <a:off x="1082565" y="4388946"/>
            <a:ext cx="2785241" cy="13505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Avoir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un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rythme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de publications plus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fréquent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sur les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réseaux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sociaux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pour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partager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les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projets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, la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veille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et des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informations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concernant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 le métier pour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intéresser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 les clients </a:t>
            </a:r>
            <a:r>
              <a:rPr lang="en-US" err="1">
                <a:solidFill>
                  <a:schemeClr val="bg1"/>
                </a:solidFill>
                <a:latin typeface="Segoe UI"/>
                <a:cs typeface="Segoe UI"/>
              </a:rPr>
              <a:t>potentiels</a:t>
            </a: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EF53583-D89F-4117-A9B7-FB796BB8FF09}"/>
              </a:ext>
            </a:extLst>
          </p:cNvPr>
          <p:cNvSpPr txBox="1"/>
          <p:nvPr/>
        </p:nvSpPr>
        <p:spPr>
          <a:xfrm>
            <a:off x="467710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02</a:t>
            </a:r>
            <a:endParaRPr kumimoji="0" lang="fr-FR" sz="4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DDE10-9AA8-4FB1-BB7C-3B78F8FCD4EB}"/>
              </a:ext>
            </a:extLst>
          </p:cNvPr>
          <p:cNvSpPr txBox="1"/>
          <p:nvPr/>
        </p:nvSpPr>
        <p:spPr>
          <a:xfrm>
            <a:off x="4679634" y="3892721"/>
            <a:ext cx="2986264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2000">
                <a:latin typeface="Segoe UI Semibold"/>
                <a:cs typeface="Segoe UI Semibold"/>
              </a:rPr>
              <a:t>Une </a:t>
            </a:r>
            <a:r>
              <a:rPr lang="en-US" sz="2000" err="1">
                <a:latin typeface="Segoe UI Semibold"/>
                <a:cs typeface="Segoe UI Semibold"/>
              </a:rPr>
              <a:t>visibilité</a:t>
            </a:r>
            <a:r>
              <a:rPr lang="en-US" sz="2000">
                <a:latin typeface="Segoe UI Semibold"/>
                <a:cs typeface="Segoe UI Semibold"/>
              </a:rPr>
              <a:t> plus large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cs typeface="Segoe UI Semibold"/>
              </a:rPr>
              <a:t>.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cs typeface="Segoe UI Semi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AF66C89A-CF34-4814-81A0-E713C4548B8E}"/>
              </a:ext>
            </a:extLst>
          </p:cNvPr>
          <p:cNvSpPr txBox="1"/>
          <p:nvPr/>
        </p:nvSpPr>
        <p:spPr>
          <a:xfrm>
            <a:off x="4677104" y="4388946"/>
            <a:ext cx="2785241" cy="13505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>
                <a:latin typeface="Segoe UI"/>
                <a:cs typeface="Segoe UI"/>
              </a:rPr>
              <a:t>Avec des posts sur </a:t>
            </a:r>
            <a:r>
              <a:rPr lang="en-US" err="1">
                <a:latin typeface="Segoe UI"/>
                <a:cs typeface="Segoe UI"/>
              </a:rPr>
              <a:t>plusieurs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réseaux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sociaux</a:t>
            </a:r>
            <a:r>
              <a:rPr lang="en-US">
                <a:latin typeface="Segoe UI"/>
                <a:cs typeface="Segoe UI"/>
              </a:rPr>
              <a:t>, des </a:t>
            </a:r>
            <a:r>
              <a:rPr lang="en-US" err="1">
                <a:latin typeface="Segoe UI"/>
                <a:cs typeface="Segoe UI"/>
              </a:rPr>
              <a:t>contenus</a:t>
            </a:r>
            <a:r>
              <a:rPr lang="en-US">
                <a:latin typeface="Segoe UI"/>
                <a:cs typeface="Segoe UI"/>
              </a:rPr>
              <a:t> </a:t>
            </a:r>
            <a:r>
              <a:rPr lang="en-US" err="1">
                <a:latin typeface="Segoe UI"/>
                <a:cs typeface="Segoe UI"/>
              </a:rPr>
              <a:t>différents</a:t>
            </a:r>
            <a:r>
              <a:rPr lang="en-US">
                <a:latin typeface="Segoe UI"/>
                <a:cs typeface="Segoe UI"/>
              </a:rPr>
              <a:t> pour toucher un maximum de </a:t>
            </a:r>
            <a:r>
              <a:rPr lang="en-US" err="1">
                <a:latin typeface="Segoe UI"/>
                <a:cs typeface="Segoe UI"/>
              </a:rPr>
              <a:t>profils</a:t>
            </a:r>
            <a:r>
              <a:rPr lang="en-US">
                <a:latin typeface="Segoe UI"/>
                <a:cs typeface="Segoe UI"/>
              </a:rPr>
              <a:t> (</a:t>
            </a:r>
            <a:r>
              <a:rPr lang="en-US" err="1">
                <a:latin typeface="Segoe UI"/>
                <a:cs typeface="Segoe UI"/>
              </a:rPr>
              <a:t>professionnels</a:t>
            </a:r>
            <a:r>
              <a:rPr lang="en-US">
                <a:latin typeface="Segoe UI"/>
                <a:cs typeface="Segoe UI"/>
              </a:rPr>
              <a:t>, </a:t>
            </a:r>
            <a:r>
              <a:rPr lang="en-US" err="1">
                <a:latin typeface="Segoe UI"/>
                <a:cs typeface="Segoe UI"/>
              </a:rPr>
              <a:t>étudiants</a:t>
            </a:r>
            <a:r>
              <a:rPr lang="en-US">
                <a:latin typeface="Segoe UI"/>
                <a:cs typeface="Segoe UI"/>
              </a:rPr>
              <a:t>, </a:t>
            </a:r>
            <a:r>
              <a:rPr lang="en-US" err="1">
                <a:latin typeface="Segoe UI"/>
                <a:cs typeface="Segoe UI"/>
              </a:rPr>
              <a:t>partenaires</a:t>
            </a:r>
            <a:r>
              <a:rPr lang="en-US">
                <a:latin typeface="Segoe UI"/>
                <a:cs typeface="Segoe UI"/>
              </a:rPr>
              <a:t>...) et un contact avec les </a:t>
            </a:r>
            <a:r>
              <a:rPr lang="en-US" err="1">
                <a:latin typeface="Segoe UI"/>
                <a:cs typeface="Segoe UI"/>
              </a:rPr>
              <a:t>lecteurs</a:t>
            </a:r>
            <a:r>
              <a:rPr lang="en-US">
                <a:latin typeface="Segoe UI"/>
                <a:cs typeface="Segoe UI"/>
              </a:rPr>
              <a:t>.</a:t>
            </a:r>
            <a:endParaRPr 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49FBC00-9630-4AC3-9169-04321A094ED7}"/>
              </a:ext>
            </a:extLst>
          </p:cNvPr>
          <p:cNvSpPr txBox="1"/>
          <p:nvPr/>
        </p:nvSpPr>
        <p:spPr>
          <a:xfrm>
            <a:off x="832419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03</a:t>
            </a:r>
            <a:endParaRPr kumimoji="0" lang="fr-FR" sz="4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550912A-5375-4AAE-AE34-112D1AE12F65}"/>
              </a:ext>
            </a:extLst>
          </p:cNvPr>
          <p:cNvSpPr txBox="1"/>
          <p:nvPr/>
        </p:nvSpPr>
        <p:spPr>
          <a:xfrm>
            <a:off x="8326724" y="3892721"/>
            <a:ext cx="2921999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2000">
                <a:latin typeface="Segoe UI Semibold"/>
                <a:cs typeface="Segoe UI Semibold"/>
              </a:rPr>
              <a:t>Une </a:t>
            </a:r>
            <a:r>
              <a:rPr lang="en-US" sz="2000" err="1">
                <a:latin typeface="Segoe UI Semibold"/>
                <a:cs typeface="Segoe UI Semibold"/>
              </a:rPr>
              <a:t>entreprise</a:t>
            </a:r>
            <a:r>
              <a:rPr lang="en-US" sz="2000">
                <a:latin typeface="Segoe UI Semibold"/>
                <a:cs typeface="Segoe UI Semibold"/>
              </a:rPr>
              <a:t> </a:t>
            </a:r>
            <a:r>
              <a:rPr lang="en-US" sz="2000" err="1">
                <a:latin typeface="Segoe UI Semibold"/>
                <a:cs typeface="Segoe UI Semibold"/>
              </a:rPr>
              <a:t>agrandie</a:t>
            </a:r>
            <a:r>
              <a:rPr lang="en-US" sz="2000">
                <a:latin typeface="Segoe UI Semibold"/>
                <a:cs typeface="Segoe UI Semibold"/>
              </a:rPr>
              <a:t>.</a:t>
            </a:r>
            <a:endParaRPr lang="fr-FR"/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6306C3D5-AD87-44B1-8949-77953E09DFBF}"/>
              </a:ext>
            </a:extLst>
          </p:cNvPr>
          <p:cNvSpPr txBox="1"/>
          <p:nvPr/>
        </p:nvSpPr>
        <p:spPr>
          <a:xfrm>
            <a:off x="8324194" y="4388946"/>
            <a:ext cx="2785241" cy="10735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>
                <a:latin typeface="Segoe UI"/>
                <a:cs typeface="Segoe UI"/>
              </a:rPr>
              <a:t>En </a:t>
            </a:r>
            <a:r>
              <a:rPr lang="en-US" err="1">
                <a:latin typeface="Segoe UI"/>
                <a:cs typeface="Segoe UI"/>
              </a:rPr>
              <a:t>partageant</a:t>
            </a:r>
            <a:r>
              <a:rPr lang="en-US">
                <a:latin typeface="Segoe UI"/>
                <a:cs typeface="Segoe UI"/>
              </a:rPr>
              <a:t> les </a:t>
            </a:r>
            <a:r>
              <a:rPr lang="en-US" err="1">
                <a:latin typeface="Segoe UI"/>
                <a:cs typeface="Segoe UI"/>
              </a:rPr>
              <a:t>projets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ainsi</a:t>
            </a:r>
            <a:r>
              <a:rPr lang="en-US">
                <a:latin typeface="Segoe UI"/>
                <a:cs typeface="Segoe UI"/>
              </a:rPr>
              <a:t> que des </a:t>
            </a:r>
            <a:r>
              <a:rPr lang="en-US" err="1">
                <a:latin typeface="Segoe UI"/>
                <a:cs typeface="Segoe UI"/>
              </a:rPr>
              <a:t>informations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concrètes</a:t>
            </a:r>
            <a:r>
              <a:rPr lang="en-US">
                <a:latin typeface="Segoe UI"/>
                <a:cs typeface="Segoe UI"/>
              </a:rPr>
              <a:t> en rapport avec le milieu, pour </a:t>
            </a:r>
            <a:r>
              <a:rPr lang="en-US" err="1">
                <a:latin typeface="Segoe UI"/>
                <a:cs typeface="Segoe UI"/>
              </a:rPr>
              <a:t>attirer</a:t>
            </a:r>
            <a:r>
              <a:rPr lang="en-US">
                <a:latin typeface="Segoe UI"/>
                <a:cs typeface="Segoe UI"/>
              </a:rPr>
              <a:t> des </a:t>
            </a:r>
            <a:r>
              <a:rPr lang="en-US" err="1">
                <a:latin typeface="Segoe UI"/>
                <a:cs typeface="Segoe UI"/>
              </a:rPr>
              <a:t>profils</a:t>
            </a:r>
            <a:r>
              <a:rPr lang="en-US">
                <a:latin typeface="Segoe UI"/>
                <a:cs typeface="Segoe UI"/>
              </a:rPr>
              <a:t> de </a:t>
            </a:r>
            <a:r>
              <a:rPr lang="en-US" err="1">
                <a:latin typeface="Segoe UI"/>
                <a:cs typeface="Segoe UI"/>
              </a:rPr>
              <a:t>développeurs</a:t>
            </a:r>
            <a:r>
              <a:rPr lang="en-US">
                <a:latin typeface="Segoe UI"/>
                <a:cs typeface="Segoe UI"/>
              </a:rPr>
              <a:t>, designers UI et UX.</a:t>
            </a:r>
            <a:endParaRPr lang="en-US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1321488" y="1088046"/>
            <a:ext cx="4049159" cy="117096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err="1">
                <a:solidFill>
                  <a:schemeClr val="accent1"/>
                </a:solidFill>
                <a:latin typeface="Segoe UI Semibold"/>
                <a:cs typeface="Segoe UI Semibold"/>
              </a:rPr>
              <a:t>Objectifs</a:t>
            </a:r>
          </a:p>
          <a:p>
            <a:pPr>
              <a:lnSpc>
                <a:spcPct val="110000"/>
              </a:lnSpc>
              <a:defRPr/>
            </a:pPr>
            <a:endParaRPr lang="en-US" sz="3600">
              <a:solidFill>
                <a:srgbClr val="1D1D1D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8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Cibles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4711" y="-2906869"/>
            <a:ext cx="716691" cy="672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034711" y="-2095442"/>
            <a:ext cx="716691" cy="672560"/>
          </a:xfrm>
          <a:prstGeom prst="rect">
            <a:avLst/>
          </a:prstGeom>
          <a:solidFill>
            <a:srgbClr val="B5D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4710" y="-1284015"/>
            <a:ext cx="716691" cy="67256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EE5C0-4281-4C85-AE73-CB1B2BA4B1B7}"/>
              </a:ext>
            </a:extLst>
          </p:cNvPr>
          <p:cNvSpPr/>
          <p:nvPr/>
        </p:nvSpPr>
        <p:spPr>
          <a:xfrm>
            <a:off x="6945352" y="802491"/>
            <a:ext cx="4756728" cy="5244560"/>
          </a:xfrm>
          <a:prstGeom prst="rect">
            <a:avLst/>
          </a:prstGeom>
          <a:solidFill>
            <a:srgbClr val="F39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37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9E2728-8CEC-4A9B-8078-4613040B3A9A}"/>
              </a:ext>
            </a:extLst>
          </p:cNvPr>
          <p:cNvSpPr/>
          <p:nvPr/>
        </p:nvSpPr>
        <p:spPr>
          <a:xfrm>
            <a:off x="0" y="0"/>
            <a:ext cx="4483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385CA-B125-4502-AF92-CE6C5650FF2B}"/>
              </a:ext>
            </a:extLst>
          </p:cNvPr>
          <p:cNvSpPr txBox="1"/>
          <p:nvPr/>
        </p:nvSpPr>
        <p:spPr>
          <a:xfrm>
            <a:off x="6096000" y="1033700"/>
            <a:ext cx="5329353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 err="1">
                <a:latin typeface="Segoe UI Semibold"/>
                <a:cs typeface="Segoe UI Light"/>
              </a:rPr>
              <a:t>Cibles</a:t>
            </a:r>
            <a:r>
              <a:rPr lang="en-US" sz="4400" spc="-150">
                <a:latin typeface="Segoe UI Semibold"/>
                <a:cs typeface="Segoe UI Light"/>
              </a:rPr>
              <a:t> </a:t>
            </a:r>
            <a:r>
              <a:rPr lang="en-US" sz="4400" spc="-150" err="1">
                <a:latin typeface="Segoe UI Semibold"/>
                <a:cs typeface="Segoe UI Light"/>
              </a:rPr>
              <a:t>principales</a:t>
            </a:r>
            <a:endParaRPr lang="fr-FR" err="1">
              <a:ea typeface="+mn-ea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81FFB5-233C-4252-9202-685C8EA5882A}"/>
              </a:ext>
            </a:extLst>
          </p:cNvPr>
          <p:cNvSpPr/>
          <p:nvPr/>
        </p:nvSpPr>
        <p:spPr>
          <a:xfrm>
            <a:off x="6097604" y="3065648"/>
            <a:ext cx="359664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D035A5D-BF23-4AC6-99AC-D46819E2D70B}"/>
              </a:ext>
            </a:extLst>
          </p:cNvPr>
          <p:cNvSpPr/>
          <p:nvPr/>
        </p:nvSpPr>
        <p:spPr>
          <a:xfrm>
            <a:off x="6097604" y="3065648"/>
            <a:ext cx="3262838" cy="1828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A9913C-EB14-47B0-A4F5-B8674A840347}"/>
              </a:ext>
            </a:extLst>
          </p:cNvPr>
          <p:cNvSpPr/>
          <p:nvPr/>
        </p:nvSpPr>
        <p:spPr>
          <a:xfrm>
            <a:off x="6097604" y="3842889"/>
            <a:ext cx="359664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1A025B-9C62-46CC-A180-EE24EDECB046}"/>
              </a:ext>
            </a:extLst>
          </p:cNvPr>
          <p:cNvSpPr/>
          <p:nvPr/>
        </p:nvSpPr>
        <p:spPr>
          <a:xfrm>
            <a:off x="6097604" y="3842889"/>
            <a:ext cx="2748181" cy="1828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1A7BAA-C73C-4BF3-8AD5-D78A05C06574}"/>
              </a:ext>
            </a:extLst>
          </p:cNvPr>
          <p:cNvSpPr/>
          <p:nvPr/>
        </p:nvSpPr>
        <p:spPr>
          <a:xfrm>
            <a:off x="6097604" y="4620130"/>
            <a:ext cx="359664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693873-3C2D-46A0-92C2-D77B174C4DED}"/>
              </a:ext>
            </a:extLst>
          </p:cNvPr>
          <p:cNvSpPr/>
          <p:nvPr/>
        </p:nvSpPr>
        <p:spPr>
          <a:xfrm>
            <a:off x="6097604" y="4620130"/>
            <a:ext cx="2752337" cy="1828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A20619-5355-442C-BE9D-D2AA7BC4B762}"/>
              </a:ext>
            </a:extLst>
          </p:cNvPr>
          <p:cNvSpPr/>
          <p:nvPr/>
        </p:nvSpPr>
        <p:spPr>
          <a:xfrm>
            <a:off x="6097604" y="5397371"/>
            <a:ext cx="3596640" cy="182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32CEF8-36DC-42FA-A7BD-E60C953006B7}"/>
              </a:ext>
            </a:extLst>
          </p:cNvPr>
          <p:cNvSpPr/>
          <p:nvPr/>
        </p:nvSpPr>
        <p:spPr>
          <a:xfrm>
            <a:off x="6097604" y="5397371"/>
            <a:ext cx="1532183" cy="1828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6DA48-A208-45F8-9E1D-4BD8F9DBA9CA}"/>
              </a:ext>
            </a:extLst>
          </p:cNvPr>
          <p:cNvSpPr txBox="1"/>
          <p:nvPr/>
        </p:nvSpPr>
        <p:spPr>
          <a:xfrm>
            <a:off x="6096000" y="2762600"/>
            <a:ext cx="3707707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1400" err="1">
                <a:latin typeface="Segoe UI"/>
                <a:cs typeface="Segoe UI"/>
              </a:rPr>
              <a:t>Développeurs</a:t>
            </a:r>
            <a:r>
              <a:rPr lang="en-US" sz="1400">
                <a:latin typeface="Segoe UI"/>
                <a:cs typeface="Segoe UI"/>
              </a:rPr>
              <a:t> / Web designers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3F29C7-B215-4B3D-AE09-DCD70D66A8B5}"/>
              </a:ext>
            </a:extLst>
          </p:cNvPr>
          <p:cNvSpPr txBox="1"/>
          <p:nvPr/>
        </p:nvSpPr>
        <p:spPr>
          <a:xfrm>
            <a:off x="6096000" y="3536379"/>
            <a:ext cx="3707707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1400" err="1">
                <a:cs typeface="Segoe UI"/>
              </a:rPr>
              <a:t>Étudiants</a:t>
            </a:r>
            <a:endParaRPr lang="fr-FR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62E83-93B2-4123-909D-4DE91F6748FD}"/>
              </a:ext>
            </a:extLst>
          </p:cNvPr>
          <p:cNvSpPr txBox="1"/>
          <p:nvPr/>
        </p:nvSpPr>
        <p:spPr>
          <a:xfrm>
            <a:off x="6096000" y="4317778"/>
            <a:ext cx="3707707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1400" err="1">
                <a:latin typeface="Segoe UI"/>
                <a:cs typeface="Segoe UI"/>
              </a:rPr>
              <a:t>Futurs</a:t>
            </a:r>
            <a:r>
              <a:rPr lang="en-US" sz="1400">
                <a:latin typeface="Segoe UI"/>
                <a:cs typeface="Segoe UI"/>
              </a:rPr>
              <a:t> clients</a:t>
            </a:r>
            <a:endParaRPr lang="fr-FR"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F1059-09E8-4DF7-9968-E481FA063177}"/>
              </a:ext>
            </a:extLst>
          </p:cNvPr>
          <p:cNvSpPr txBox="1"/>
          <p:nvPr/>
        </p:nvSpPr>
        <p:spPr>
          <a:xfrm>
            <a:off x="6096000" y="5091557"/>
            <a:ext cx="3707707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1400" err="1">
                <a:latin typeface="Segoe UI"/>
                <a:cs typeface="Segoe UI"/>
              </a:rPr>
              <a:t>Partenaires</a:t>
            </a:r>
            <a:endParaRPr lang="fr-FR" err="1"/>
          </a:p>
        </p:txBody>
      </p:sp>
      <p:pic>
        <p:nvPicPr>
          <p:cNvPr id="21" name="Image 21" descr="Une image contenant extérieur, passage, bâtiment, route&#10;&#10;Description générée avec un niveau de confiance très élevé">
            <a:extLst>
              <a:ext uri="{FF2B5EF4-FFF2-40B4-BE49-F238E27FC236}">
                <a16:creationId xmlns:a16="http://schemas.microsoft.com/office/drawing/2014/main" id="{8654AE03-4F15-4661-97D1-F4CC67A4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249346" y="1455071"/>
            <a:ext cx="6331351" cy="42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D8DDB8D-39F8-4ED2-BE0D-F03CF663D934}"/>
              </a:ext>
            </a:extLst>
          </p:cNvPr>
          <p:cNvSpPr/>
          <p:nvPr/>
        </p:nvSpPr>
        <p:spPr>
          <a:xfrm>
            <a:off x="8217972" y="2029690"/>
            <a:ext cx="3012374" cy="9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AAF47B-F35A-495B-9BDE-60E80B509712}"/>
              </a:ext>
            </a:extLst>
          </p:cNvPr>
          <p:cNvSpPr/>
          <p:nvPr/>
        </p:nvSpPr>
        <p:spPr>
          <a:xfrm>
            <a:off x="4675167" y="2029690"/>
            <a:ext cx="3012374" cy="9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889C21-EB32-4E4A-A5A2-6348C2D5B1ED}"/>
              </a:ext>
            </a:extLst>
          </p:cNvPr>
          <p:cNvSpPr/>
          <p:nvPr/>
        </p:nvSpPr>
        <p:spPr>
          <a:xfrm>
            <a:off x="1142258" y="2029690"/>
            <a:ext cx="3012374" cy="9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4C4C4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FD469C-CBD2-4240-BE68-E05528D4CA48}"/>
              </a:ext>
            </a:extLst>
          </p:cNvPr>
          <p:cNvSpPr/>
          <p:nvPr/>
        </p:nvSpPr>
        <p:spPr>
          <a:xfrm>
            <a:off x="1141392" y="2945575"/>
            <a:ext cx="3012758" cy="2781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6C5F8-9436-4EB3-9AAF-B33C58291D95}"/>
              </a:ext>
            </a:extLst>
          </p:cNvPr>
          <p:cNvSpPr/>
          <p:nvPr/>
        </p:nvSpPr>
        <p:spPr>
          <a:xfrm>
            <a:off x="4676120" y="2945575"/>
            <a:ext cx="3012758" cy="2781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C48F4-8701-45AB-A966-D246CFA44C43}"/>
              </a:ext>
            </a:extLst>
          </p:cNvPr>
          <p:cNvSpPr/>
          <p:nvPr/>
        </p:nvSpPr>
        <p:spPr>
          <a:xfrm>
            <a:off x="8210848" y="2945575"/>
            <a:ext cx="3012758" cy="27813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DA5E9-7438-4C1D-8A34-0F075881A0A0}"/>
              </a:ext>
            </a:extLst>
          </p:cNvPr>
          <p:cNvSpPr txBox="1"/>
          <p:nvPr/>
        </p:nvSpPr>
        <p:spPr>
          <a:xfrm>
            <a:off x="1567771" y="3254022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latin typeface="Segoe UI Semibold"/>
                <a:cs typeface="Segoe UI Semibold"/>
              </a:rPr>
              <a:t>Facebook.</a:t>
            </a:r>
            <a:endParaRPr lang="fr-FR" sz="2000">
              <a:latin typeface="Segoe UI Semibold"/>
              <a:cs typeface="Segoe UI Semi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1B9F1-08DB-4173-8974-E4B7CCBC4175}"/>
              </a:ext>
            </a:extLst>
          </p:cNvPr>
          <p:cNvSpPr txBox="1"/>
          <p:nvPr/>
        </p:nvSpPr>
        <p:spPr>
          <a:xfrm>
            <a:off x="1565241" y="3812849"/>
            <a:ext cx="2160000" cy="13505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latin typeface="Segoe UI"/>
                <a:cs typeface="Segoe UI"/>
              </a:rPr>
              <a:t>Un contact simple avec la </a:t>
            </a:r>
            <a:r>
              <a:rPr lang="en-US" err="1">
                <a:latin typeface="Segoe UI"/>
                <a:cs typeface="Segoe UI"/>
              </a:rPr>
              <a:t>communauté</a:t>
            </a:r>
            <a:r>
              <a:rPr lang="en-US">
                <a:latin typeface="Segoe UI"/>
                <a:cs typeface="Segoe UI"/>
              </a:rPr>
              <a:t>, un des </a:t>
            </a:r>
            <a:r>
              <a:rPr lang="en-US" err="1">
                <a:latin typeface="Segoe UI"/>
                <a:cs typeface="Segoe UI"/>
              </a:rPr>
              <a:t>réseaux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sociaux</a:t>
            </a:r>
            <a:r>
              <a:rPr lang="en-US">
                <a:latin typeface="Segoe UI"/>
                <a:cs typeface="Segoe UI"/>
              </a:rPr>
              <a:t> les plus </a:t>
            </a:r>
            <a:r>
              <a:rPr lang="en-US" err="1">
                <a:latin typeface="Segoe UI"/>
                <a:cs typeface="Segoe UI"/>
              </a:rPr>
              <a:t>fréquentés</a:t>
            </a:r>
            <a:r>
              <a:rPr lang="en-US">
                <a:latin typeface="Segoe UI"/>
                <a:cs typeface="Segoe UI"/>
              </a:rPr>
              <a:t> par des </a:t>
            </a:r>
            <a:r>
              <a:rPr lang="en-US" err="1">
                <a:latin typeface="Segoe UI"/>
                <a:cs typeface="Segoe UI"/>
              </a:rPr>
              <a:t>cibles</a:t>
            </a:r>
            <a:r>
              <a:rPr lang="en-US">
                <a:latin typeface="Segoe UI"/>
                <a:cs typeface="Segoe UI"/>
              </a:rPr>
              <a:t> qui </a:t>
            </a:r>
            <a:r>
              <a:rPr lang="en-US" err="1">
                <a:latin typeface="Segoe UI"/>
                <a:cs typeface="Segoe UI"/>
              </a:rPr>
              <a:t>peuvent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être</a:t>
            </a:r>
            <a:r>
              <a:rPr lang="en-US">
                <a:latin typeface="Segoe UI"/>
                <a:cs typeface="Segoe UI"/>
              </a:rPr>
              <a:t> clients et / </a:t>
            </a:r>
            <a:r>
              <a:rPr lang="en-US" err="1">
                <a:latin typeface="Segoe UI"/>
                <a:cs typeface="Segoe UI"/>
              </a:rPr>
              <a:t>ou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entreprises</a:t>
            </a:r>
            <a:r>
              <a:rPr lang="en-US">
                <a:latin typeface="Segoe UI"/>
                <a:cs typeface="Segoe UI"/>
              </a:rPr>
              <a:t>.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CCE3AE-35B4-4B33-A641-D04AC5B732DA}"/>
              </a:ext>
            </a:extLst>
          </p:cNvPr>
          <p:cNvSpPr txBox="1"/>
          <p:nvPr/>
        </p:nvSpPr>
        <p:spPr>
          <a:xfrm>
            <a:off x="5103451" y="3254022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1D1D1D"/>
                </a:solidFill>
                <a:latin typeface="Segoe UI Semibold"/>
                <a:cs typeface="Segoe UI Semibold"/>
              </a:rPr>
              <a:t>Twitter.</a:t>
            </a:r>
            <a:endParaRPr lang="fr-FR" sz="2000">
              <a:solidFill>
                <a:srgbClr val="1D1D1D"/>
              </a:solidFill>
              <a:latin typeface="Segoe UI Semibold"/>
              <a:cs typeface="Segoe UI Semi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CA54CE-E864-4AB2-A1BF-96EC03715ACC}"/>
              </a:ext>
            </a:extLst>
          </p:cNvPr>
          <p:cNvSpPr txBox="1"/>
          <p:nvPr/>
        </p:nvSpPr>
        <p:spPr>
          <a:xfrm>
            <a:off x="5100921" y="3812849"/>
            <a:ext cx="2160000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solidFill>
                  <a:srgbClr val="1D1D1D"/>
                </a:solidFill>
                <a:latin typeface="Segoe UI"/>
                <a:cs typeface="Segoe UI"/>
              </a:rPr>
              <a:t>Une interaction </a:t>
            </a:r>
            <a:r>
              <a:rPr lang="en-US" err="1">
                <a:solidFill>
                  <a:srgbClr val="1D1D1D"/>
                </a:solidFill>
                <a:latin typeface="Segoe UI"/>
                <a:cs typeface="Segoe UI"/>
              </a:rPr>
              <a:t>instantanée</a:t>
            </a:r>
            <a:r>
              <a:rPr lang="en-US">
                <a:solidFill>
                  <a:srgbClr val="1D1D1D"/>
                </a:solidFill>
                <a:latin typeface="Segoe UI"/>
                <a:cs typeface="Segoe UI"/>
              </a:rPr>
              <a:t> avec les </a:t>
            </a:r>
            <a:r>
              <a:rPr lang="en-US" err="1">
                <a:solidFill>
                  <a:srgbClr val="1D1D1D"/>
                </a:solidFill>
                <a:latin typeface="Segoe UI"/>
                <a:cs typeface="Segoe UI"/>
              </a:rPr>
              <a:t>utilisateurs</a:t>
            </a:r>
            <a:r>
              <a:rPr lang="en-US">
                <a:solidFill>
                  <a:srgbClr val="1D1D1D"/>
                </a:solidFill>
                <a:latin typeface="Segoe UI"/>
                <a:cs typeface="Segoe UI"/>
              </a:rPr>
              <a:t>,</a:t>
            </a:r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0B602E-21FC-4A97-BA8F-2684CE35E251}"/>
              </a:ext>
            </a:extLst>
          </p:cNvPr>
          <p:cNvSpPr txBox="1"/>
          <p:nvPr/>
        </p:nvSpPr>
        <p:spPr>
          <a:xfrm>
            <a:off x="8639131" y="3254022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latin typeface="Segoe UI Semibold"/>
                <a:cs typeface="Segoe UI Semibold"/>
              </a:rPr>
              <a:t>LinkedIn.</a:t>
            </a:r>
            <a:endParaRPr lang="fr-FR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7CD7E-E950-4271-83AB-5DE84BF86A2A}"/>
              </a:ext>
            </a:extLst>
          </p:cNvPr>
          <p:cNvSpPr txBox="1"/>
          <p:nvPr/>
        </p:nvSpPr>
        <p:spPr>
          <a:xfrm>
            <a:off x="8636601" y="3812849"/>
            <a:ext cx="2160000" cy="16275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latin typeface="Segoe UI"/>
                <a:cs typeface="Segoe UI"/>
              </a:rPr>
              <a:t>Le </a:t>
            </a:r>
            <a:r>
              <a:rPr lang="en-US" err="1">
                <a:latin typeface="Segoe UI"/>
                <a:cs typeface="Segoe UI"/>
              </a:rPr>
              <a:t>réseau</a:t>
            </a:r>
            <a:r>
              <a:rPr lang="en-US">
                <a:latin typeface="Segoe UI"/>
                <a:cs typeface="Segoe UI"/>
              </a:rPr>
              <a:t> social </a:t>
            </a:r>
            <a:r>
              <a:rPr lang="en-US" err="1">
                <a:latin typeface="Segoe UI"/>
                <a:cs typeface="Segoe UI"/>
              </a:rPr>
              <a:t>professionnel</a:t>
            </a:r>
            <a:r>
              <a:rPr lang="en-US">
                <a:latin typeface="Segoe UI"/>
                <a:cs typeface="Segoe UI"/>
              </a:rPr>
              <a:t> à </a:t>
            </a:r>
            <a:r>
              <a:rPr lang="en-US" err="1">
                <a:latin typeface="Segoe UI"/>
                <a:cs typeface="Segoe UI"/>
              </a:rPr>
              <a:t>côté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duquel</a:t>
            </a:r>
            <a:r>
              <a:rPr lang="en-US">
                <a:latin typeface="Segoe UI"/>
                <a:cs typeface="Segoe UI"/>
              </a:rPr>
              <a:t> on ne </a:t>
            </a:r>
            <a:r>
              <a:rPr lang="en-US" err="1">
                <a:latin typeface="Segoe UI"/>
                <a:cs typeface="Segoe UI"/>
              </a:rPr>
              <a:t>peut</a:t>
            </a:r>
            <a:r>
              <a:rPr lang="en-US">
                <a:latin typeface="Segoe UI"/>
                <a:cs typeface="Segoe UI"/>
              </a:rPr>
              <a:t> pas passer. Il </a:t>
            </a:r>
            <a:r>
              <a:rPr lang="en-US" err="1">
                <a:latin typeface="Segoe UI"/>
                <a:cs typeface="Segoe UI"/>
              </a:rPr>
              <a:t>permet</a:t>
            </a:r>
            <a:r>
              <a:rPr lang="en-US">
                <a:latin typeface="Segoe UI"/>
                <a:cs typeface="Segoe UI"/>
              </a:rPr>
              <a:t> le contact avec </a:t>
            </a:r>
            <a:r>
              <a:rPr lang="en-US" err="1">
                <a:latin typeface="Segoe UI"/>
                <a:cs typeface="Segoe UI"/>
              </a:rPr>
              <a:t>d'autres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entreprises</a:t>
            </a:r>
            <a:r>
              <a:rPr lang="en-US">
                <a:latin typeface="Segoe UI"/>
                <a:cs typeface="Segoe UI"/>
              </a:rPr>
              <a:t>, </a:t>
            </a:r>
            <a:r>
              <a:rPr lang="en-US" err="1">
                <a:latin typeface="Segoe UI"/>
                <a:cs typeface="Segoe UI"/>
              </a:rPr>
              <a:t>l'échange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d'informations</a:t>
            </a:r>
            <a:r>
              <a:rPr lang="en-US">
                <a:latin typeface="Segoe UI"/>
                <a:cs typeface="Segoe UI"/>
              </a:rPr>
              <a:t>, le partage de </a:t>
            </a:r>
            <a:r>
              <a:rPr lang="en-US" err="1">
                <a:latin typeface="Segoe UI"/>
                <a:cs typeface="Segoe UI"/>
              </a:rPr>
              <a:t>projets</a:t>
            </a:r>
            <a:r>
              <a:rPr lang="en-US">
                <a:latin typeface="Segoe UI"/>
                <a:cs typeface="Segoe UI"/>
              </a:rPr>
              <a:t> </a:t>
            </a:r>
            <a:endParaRPr lang="en-US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913E63B-2B35-4501-B500-13B760DBEAE4}"/>
              </a:ext>
            </a:extLst>
          </p:cNvPr>
          <p:cNvSpPr/>
          <p:nvPr/>
        </p:nvSpPr>
        <p:spPr>
          <a:xfrm>
            <a:off x="2510232" y="2169557"/>
            <a:ext cx="273110" cy="557142"/>
          </a:xfrm>
          <a:custGeom>
            <a:avLst/>
            <a:gdLst>
              <a:gd name="connsiteX0" fmla="*/ 159544 w 238125"/>
              <a:gd name="connsiteY0" fmla="*/ 111919 h 485775"/>
              <a:gd name="connsiteX1" fmla="*/ 159544 w 238125"/>
              <a:gd name="connsiteY1" fmla="*/ 159544 h 485775"/>
              <a:gd name="connsiteX2" fmla="*/ 235744 w 238125"/>
              <a:gd name="connsiteY2" fmla="*/ 159544 h 485775"/>
              <a:gd name="connsiteX3" fmla="*/ 226219 w 238125"/>
              <a:gd name="connsiteY3" fmla="*/ 245269 h 485775"/>
              <a:gd name="connsiteX4" fmla="*/ 159544 w 238125"/>
              <a:gd name="connsiteY4" fmla="*/ 245269 h 485775"/>
              <a:gd name="connsiteX5" fmla="*/ 159544 w 238125"/>
              <a:gd name="connsiteY5" fmla="*/ 483394 h 485775"/>
              <a:gd name="connsiteX6" fmla="*/ 54769 w 238125"/>
              <a:gd name="connsiteY6" fmla="*/ 483394 h 485775"/>
              <a:gd name="connsiteX7" fmla="*/ 54769 w 238125"/>
              <a:gd name="connsiteY7" fmla="*/ 245269 h 485775"/>
              <a:gd name="connsiteX8" fmla="*/ 7144 w 238125"/>
              <a:gd name="connsiteY8" fmla="*/ 245269 h 485775"/>
              <a:gd name="connsiteX9" fmla="*/ 7144 w 238125"/>
              <a:gd name="connsiteY9" fmla="*/ 159544 h 485775"/>
              <a:gd name="connsiteX10" fmla="*/ 54769 w 238125"/>
              <a:gd name="connsiteY10" fmla="*/ 159544 h 485775"/>
              <a:gd name="connsiteX11" fmla="*/ 54769 w 238125"/>
              <a:gd name="connsiteY11" fmla="*/ 111919 h 485775"/>
              <a:gd name="connsiteX12" fmla="*/ 130969 w 238125"/>
              <a:gd name="connsiteY12" fmla="*/ 7144 h 485775"/>
              <a:gd name="connsiteX13" fmla="*/ 235744 w 238125"/>
              <a:gd name="connsiteY13" fmla="*/ 7144 h 485775"/>
              <a:gd name="connsiteX14" fmla="*/ 235744 w 238125"/>
              <a:gd name="connsiteY14" fmla="*/ 83344 h 485775"/>
              <a:gd name="connsiteX15" fmla="*/ 188119 w 238125"/>
              <a:gd name="connsiteY15" fmla="*/ 83344 h 485775"/>
              <a:gd name="connsiteX16" fmla="*/ 159544 w 238125"/>
              <a:gd name="connsiteY16" fmla="*/ 111919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125" h="485775">
                <a:moveTo>
                  <a:pt x="159544" y="111919"/>
                </a:moveTo>
                <a:lnTo>
                  <a:pt x="159544" y="159544"/>
                </a:lnTo>
                <a:lnTo>
                  <a:pt x="235744" y="159544"/>
                </a:lnTo>
                <a:lnTo>
                  <a:pt x="226219" y="245269"/>
                </a:lnTo>
                <a:lnTo>
                  <a:pt x="159544" y="245269"/>
                </a:lnTo>
                <a:lnTo>
                  <a:pt x="159544" y="483394"/>
                </a:lnTo>
                <a:lnTo>
                  <a:pt x="54769" y="483394"/>
                </a:lnTo>
                <a:lnTo>
                  <a:pt x="54769" y="245269"/>
                </a:lnTo>
                <a:lnTo>
                  <a:pt x="7144" y="245269"/>
                </a:lnTo>
                <a:lnTo>
                  <a:pt x="7144" y="159544"/>
                </a:lnTo>
                <a:lnTo>
                  <a:pt x="54769" y="159544"/>
                </a:lnTo>
                <a:lnTo>
                  <a:pt x="54769" y="111919"/>
                </a:lnTo>
                <a:cubicBezTo>
                  <a:pt x="54769" y="111919"/>
                  <a:pt x="46196" y="21431"/>
                  <a:pt x="130969" y="7144"/>
                </a:cubicBezTo>
                <a:lnTo>
                  <a:pt x="235744" y="7144"/>
                </a:lnTo>
                <a:lnTo>
                  <a:pt x="235744" y="83344"/>
                </a:lnTo>
                <a:lnTo>
                  <a:pt x="188119" y="83344"/>
                </a:lnTo>
                <a:cubicBezTo>
                  <a:pt x="188119" y="83344"/>
                  <a:pt x="161449" y="82391"/>
                  <a:pt x="159544" y="1119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80F99D20-BED7-4BBB-9196-652B043CD495}"/>
              </a:ext>
            </a:extLst>
          </p:cNvPr>
          <p:cNvSpPr/>
          <p:nvPr/>
        </p:nvSpPr>
        <p:spPr>
          <a:xfrm>
            <a:off x="5905215" y="2268197"/>
            <a:ext cx="557142" cy="458822"/>
          </a:xfrm>
          <a:custGeom>
            <a:avLst/>
            <a:gdLst>
              <a:gd name="connsiteX0" fmla="*/ 435769 w 485775"/>
              <a:gd name="connsiteY0" fmla="*/ 73819 h 400050"/>
              <a:gd name="connsiteX1" fmla="*/ 483394 w 485775"/>
              <a:gd name="connsiteY1" fmla="*/ 64294 h 400050"/>
              <a:gd name="connsiteX2" fmla="*/ 435769 w 485775"/>
              <a:gd name="connsiteY2" fmla="*/ 111919 h 400050"/>
              <a:gd name="connsiteX3" fmla="*/ 435769 w 485775"/>
              <a:gd name="connsiteY3" fmla="*/ 111919 h 400050"/>
              <a:gd name="connsiteX4" fmla="*/ 435769 w 485775"/>
              <a:gd name="connsiteY4" fmla="*/ 140494 h 400050"/>
              <a:gd name="connsiteX5" fmla="*/ 7144 w 485775"/>
              <a:gd name="connsiteY5" fmla="*/ 359569 h 400050"/>
              <a:gd name="connsiteX6" fmla="*/ 140494 w 485775"/>
              <a:gd name="connsiteY6" fmla="*/ 311944 h 400050"/>
              <a:gd name="connsiteX7" fmla="*/ 54769 w 485775"/>
              <a:gd name="connsiteY7" fmla="*/ 254794 h 400050"/>
              <a:gd name="connsiteX8" fmla="*/ 92869 w 485775"/>
              <a:gd name="connsiteY8" fmla="*/ 245269 h 400050"/>
              <a:gd name="connsiteX9" fmla="*/ 26194 w 485775"/>
              <a:gd name="connsiteY9" fmla="*/ 150019 h 400050"/>
              <a:gd name="connsiteX10" fmla="*/ 72866 w 485775"/>
              <a:gd name="connsiteY10" fmla="*/ 168116 h 400050"/>
              <a:gd name="connsiteX11" fmla="*/ 35719 w 485775"/>
              <a:gd name="connsiteY11" fmla="*/ 26194 h 400050"/>
              <a:gd name="connsiteX12" fmla="*/ 229076 w 485775"/>
              <a:gd name="connsiteY12" fmla="*/ 130016 h 400050"/>
              <a:gd name="connsiteX13" fmla="*/ 238601 w 485775"/>
              <a:gd name="connsiteY13" fmla="*/ 128111 h 400050"/>
              <a:gd name="connsiteX14" fmla="*/ 236696 w 485775"/>
              <a:gd name="connsiteY14" fmla="*/ 107156 h 400050"/>
              <a:gd name="connsiteX15" fmla="*/ 336709 w 485775"/>
              <a:gd name="connsiteY15" fmla="*/ 7144 h 400050"/>
              <a:gd name="connsiteX16" fmla="*/ 417671 w 485775"/>
              <a:gd name="connsiteY16" fmla="*/ 45244 h 400050"/>
              <a:gd name="connsiteX17" fmla="*/ 465296 w 485775"/>
              <a:gd name="connsiteY17" fmla="*/ 16669 h 400050"/>
              <a:gd name="connsiteX18" fmla="*/ 435769 w 485775"/>
              <a:gd name="connsiteY18" fmla="*/ 73819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5775" h="400050">
                <a:moveTo>
                  <a:pt x="435769" y="73819"/>
                </a:moveTo>
                <a:lnTo>
                  <a:pt x="483394" y="64294"/>
                </a:lnTo>
                <a:cubicBezTo>
                  <a:pt x="483394" y="64294"/>
                  <a:pt x="443389" y="109061"/>
                  <a:pt x="435769" y="111919"/>
                </a:cubicBezTo>
                <a:lnTo>
                  <a:pt x="435769" y="111919"/>
                </a:lnTo>
                <a:cubicBezTo>
                  <a:pt x="434816" y="133826"/>
                  <a:pt x="435769" y="140494"/>
                  <a:pt x="435769" y="140494"/>
                </a:cubicBezTo>
                <a:cubicBezTo>
                  <a:pt x="344329" y="532924"/>
                  <a:pt x="7144" y="359569"/>
                  <a:pt x="7144" y="359569"/>
                </a:cubicBezTo>
                <a:cubicBezTo>
                  <a:pt x="130016" y="362426"/>
                  <a:pt x="140494" y="311944"/>
                  <a:pt x="140494" y="311944"/>
                </a:cubicBezTo>
                <a:cubicBezTo>
                  <a:pt x="69056" y="301466"/>
                  <a:pt x="54769" y="254794"/>
                  <a:pt x="54769" y="254794"/>
                </a:cubicBezTo>
                <a:cubicBezTo>
                  <a:pt x="79534" y="266224"/>
                  <a:pt x="92869" y="245269"/>
                  <a:pt x="92869" y="245269"/>
                </a:cubicBezTo>
                <a:cubicBezTo>
                  <a:pt x="15716" y="225266"/>
                  <a:pt x="26194" y="150019"/>
                  <a:pt x="26194" y="150019"/>
                </a:cubicBezTo>
                <a:cubicBezTo>
                  <a:pt x="39529" y="161449"/>
                  <a:pt x="60484" y="166211"/>
                  <a:pt x="72866" y="168116"/>
                </a:cubicBezTo>
                <a:cubicBezTo>
                  <a:pt x="64294" y="157639"/>
                  <a:pt x="-8096" y="70961"/>
                  <a:pt x="35719" y="26194"/>
                </a:cubicBezTo>
                <a:cubicBezTo>
                  <a:pt x="35719" y="26194"/>
                  <a:pt x="89059" y="121444"/>
                  <a:pt x="229076" y="130016"/>
                </a:cubicBezTo>
                <a:lnTo>
                  <a:pt x="238601" y="128111"/>
                </a:lnTo>
                <a:cubicBezTo>
                  <a:pt x="236696" y="121444"/>
                  <a:pt x="236696" y="114776"/>
                  <a:pt x="236696" y="107156"/>
                </a:cubicBezTo>
                <a:cubicBezTo>
                  <a:pt x="236696" y="51911"/>
                  <a:pt x="281464" y="7144"/>
                  <a:pt x="336709" y="7144"/>
                </a:cubicBezTo>
                <a:cubicBezTo>
                  <a:pt x="403384" y="7144"/>
                  <a:pt x="417671" y="45244"/>
                  <a:pt x="417671" y="45244"/>
                </a:cubicBezTo>
                <a:lnTo>
                  <a:pt x="465296" y="16669"/>
                </a:lnTo>
                <a:cubicBezTo>
                  <a:pt x="464344" y="16669"/>
                  <a:pt x="459581" y="64294"/>
                  <a:pt x="435769" y="7381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A64CFDA-D357-4548-8A59-221E3ED5032D}"/>
              </a:ext>
            </a:extLst>
          </p:cNvPr>
          <p:cNvSpPr/>
          <p:nvPr/>
        </p:nvSpPr>
        <p:spPr>
          <a:xfrm>
            <a:off x="9431854" y="2185943"/>
            <a:ext cx="557142" cy="524368"/>
          </a:xfrm>
          <a:custGeom>
            <a:avLst/>
            <a:gdLst>
              <a:gd name="connsiteX0" fmla="*/ 388144 w 485775"/>
              <a:gd name="connsiteY0" fmla="*/ 454819 h 457200"/>
              <a:gd name="connsiteX1" fmla="*/ 388144 w 485775"/>
              <a:gd name="connsiteY1" fmla="*/ 268129 h 457200"/>
              <a:gd name="connsiteX2" fmla="*/ 340519 w 485775"/>
              <a:gd name="connsiteY2" fmla="*/ 230981 h 457200"/>
              <a:gd name="connsiteX3" fmla="*/ 273844 w 485775"/>
              <a:gd name="connsiteY3" fmla="*/ 258604 h 457200"/>
              <a:gd name="connsiteX4" fmla="*/ 273844 w 485775"/>
              <a:gd name="connsiteY4" fmla="*/ 454819 h 457200"/>
              <a:gd name="connsiteX5" fmla="*/ 178594 w 485775"/>
              <a:gd name="connsiteY5" fmla="*/ 454819 h 457200"/>
              <a:gd name="connsiteX6" fmla="*/ 178594 w 485775"/>
              <a:gd name="connsiteY6" fmla="*/ 159544 h 457200"/>
              <a:gd name="connsiteX7" fmla="*/ 273844 w 485775"/>
              <a:gd name="connsiteY7" fmla="*/ 159544 h 457200"/>
              <a:gd name="connsiteX8" fmla="*/ 273844 w 485775"/>
              <a:gd name="connsiteY8" fmla="*/ 203359 h 457200"/>
              <a:gd name="connsiteX9" fmla="*/ 369094 w 485775"/>
              <a:gd name="connsiteY9" fmla="*/ 147161 h 457200"/>
              <a:gd name="connsiteX10" fmla="*/ 481489 w 485775"/>
              <a:gd name="connsiteY10" fmla="*/ 264319 h 457200"/>
              <a:gd name="connsiteX11" fmla="*/ 483394 w 485775"/>
              <a:gd name="connsiteY11" fmla="*/ 264319 h 457200"/>
              <a:gd name="connsiteX12" fmla="*/ 483394 w 485775"/>
              <a:gd name="connsiteY12" fmla="*/ 454819 h 457200"/>
              <a:gd name="connsiteX13" fmla="*/ 388144 w 485775"/>
              <a:gd name="connsiteY13" fmla="*/ 454819 h 457200"/>
              <a:gd name="connsiteX14" fmla="*/ 64294 w 485775"/>
              <a:gd name="connsiteY14" fmla="*/ 121444 h 457200"/>
              <a:gd name="connsiteX15" fmla="*/ 7144 w 485775"/>
              <a:gd name="connsiteY15" fmla="*/ 64294 h 457200"/>
              <a:gd name="connsiteX16" fmla="*/ 64294 w 485775"/>
              <a:gd name="connsiteY16" fmla="*/ 7144 h 457200"/>
              <a:gd name="connsiteX17" fmla="*/ 121444 w 485775"/>
              <a:gd name="connsiteY17" fmla="*/ 64294 h 457200"/>
              <a:gd name="connsiteX18" fmla="*/ 64294 w 485775"/>
              <a:gd name="connsiteY18" fmla="*/ 121444 h 457200"/>
              <a:gd name="connsiteX19" fmla="*/ 111919 w 485775"/>
              <a:gd name="connsiteY19" fmla="*/ 454819 h 457200"/>
              <a:gd name="connsiteX20" fmla="*/ 16669 w 485775"/>
              <a:gd name="connsiteY20" fmla="*/ 454819 h 457200"/>
              <a:gd name="connsiteX21" fmla="*/ 16669 w 485775"/>
              <a:gd name="connsiteY21" fmla="*/ 159544 h 457200"/>
              <a:gd name="connsiteX22" fmla="*/ 111919 w 485775"/>
              <a:gd name="connsiteY22" fmla="*/ 159544 h 457200"/>
              <a:gd name="connsiteX23" fmla="*/ 111919 w 485775"/>
              <a:gd name="connsiteY23" fmla="*/ 454819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85775" h="457200">
                <a:moveTo>
                  <a:pt x="388144" y="454819"/>
                </a:moveTo>
                <a:lnTo>
                  <a:pt x="388144" y="268129"/>
                </a:lnTo>
                <a:cubicBezTo>
                  <a:pt x="388144" y="268129"/>
                  <a:pt x="377666" y="229076"/>
                  <a:pt x="340519" y="230981"/>
                </a:cubicBezTo>
                <a:cubicBezTo>
                  <a:pt x="303371" y="232886"/>
                  <a:pt x="290989" y="238601"/>
                  <a:pt x="273844" y="258604"/>
                </a:cubicBezTo>
                <a:lnTo>
                  <a:pt x="273844" y="454819"/>
                </a:lnTo>
                <a:lnTo>
                  <a:pt x="178594" y="454819"/>
                </a:lnTo>
                <a:lnTo>
                  <a:pt x="178594" y="159544"/>
                </a:lnTo>
                <a:lnTo>
                  <a:pt x="273844" y="159544"/>
                </a:lnTo>
                <a:lnTo>
                  <a:pt x="273844" y="203359"/>
                </a:lnTo>
                <a:cubicBezTo>
                  <a:pt x="273844" y="203359"/>
                  <a:pt x="305276" y="142399"/>
                  <a:pt x="369094" y="147161"/>
                </a:cubicBezTo>
                <a:cubicBezTo>
                  <a:pt x="428149" y="150971"/>
                  <a:pt x="471964" y="187166"/>
                  <a:pt x="481489" y="264319"/>
                </a:cubicBezTo>
                <a:lnTo>
                  <a:pt x="483394" y="264319"/>
                </a:lnTo>
                <a:lnTo>
                  <a:pt x="483394" y="454819"/>
                </a:lnTo>
                <a:lnTo>
                  <a:pt x="388144" y="454819"/>
                </a:lnTo>
                <a:close/>
                <a:moveTo>
                  <a:pt x="64294" y="121444"/>
                </a:moveTo>
                <a:cubicBezTo>
                  <a:pt x="32861" y="121444"/>
                  <a:pt x="7144" y="95726"/>
                  <a:pt x="7144" y="64294"/>
                </a:cubicBezTo>
                <a:cubicBezTo>
                  <a:pt x="7144" y="32861"/>
                  <a:pt x="32861" y="7144"/>
                  <a:pt x="64294" y="7144"/>
                </a:cubicBezTo>
                <a:cubicBezTo>
                  <a:pt x="95726" y="7144"/>
                  <a:pt x="121444" y="32861"/>
                  <a:pt x="121444" y="64294"/>
                </a:cubicBezTo>
                <a:cubicBezTo>
                  <a:pt x="121444" y="95726"/>
                  <a:pt x="95726" y="121444"/>
                  <a:pt x="64294" y="121444"/>
                </a:cubicBezTo>
                <a:close/>
                <a:moveTo>
                  <a:pt x="111919" y="454819"/>
                </a:moveTo>
                <a:lnTo>
                  <a:pt x="16669" y="454819"/>
                </a:lnTo>
                <a:lnTo>
                  <a:pt x="16669" y="159544"/>
                </a:lnTo>
                <a:lnTo>
                  <a:pt x="111919" y="159544"/>
                </a:lnTo>
                <a:lnTo>
                  <a:pt x="111919" y="4548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0D75494-4749-4D1D-9F33-C65C11DD1074}"/>
              </a:ext>
            </a:extLst>
          </p:cNvPr>
          <p:cNvSpPr txBox="1"/>
          <p:nvPr/>
        </p:nvSpPr>
        <p:spPr>
          <a:xfrm>
            <a:off x="1209675" y="652700"/>
            <a:ext cx="5329353" cy="67710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r>
              <a:rPr lang="en-US" sz="4400" spc="-150" err="1">
                <a:latin typeface="Segoe UI Semibold"/>
                <a:cs typeface="Segoe UI Light"/>
              </a:rPr>
              <a:t>Réseaux</a:t>
            </a:r>
            <a:r>
              <a:rPr lang="en-US" sz="4400" spc="-150">
                <a:latin typeface="Segoe UI Semibold"/>
                <a:cs typeface="Segoe UI Light"/>
              </a:rPr>
              <a:t> </a:t>
            </a:r>
            <a:r>
              <a:rPr lang="en-US" sz="4400" spc="-150" err="1">
                <a:latin typeface="Segoe UI Semibold"/>
                <a:cs typeface="Segoe UI Light"/>
              </a:rPr>
              <a:t>sociaux</a:t>
            </a:r>
          </a:p>
        </p:txBody>
      </p:sp>
    </p:spTree>
    <p:extLst>
      <p:ext uri="{BB962C8B-B14F-4D97-AF65-F5344CB8AC3E}">
        <p14:creationId xmlns:p14="http://schemas.microsoft.com/office/powerpoint/2010/main" val="317790629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855</Words>
  <Application>Microsoft Office PowerPoint</Application>
  <PresentationFormat>Grand écran</PresentationFormat>
  <Paragraphs>149</Paragraphs>
  <Slides>31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2" baseType="lpstr">
      <vt:lpstr>2_Office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Glide - by Slidor</dc:title>
  <dc:creator>Jerome BESTEL;Slidor</dc:creator>
  <cp:keywords>PowerPoint, Glide, Slidor</cp:keywords>
  <cp:lastModifiedBy>Dioqa</cp:lastModifiedBy>
  <cp:revision>65</cp:revision>
  <dcterms:created xsi:type="dcterms:W3CDTF">2018-11-08T16:43:29Z</dcterms:created>
  <dcterms:modified xsi:type="dcterms:W3CDTF">2019-04-01T06:38:43Z</dcterms:modified>
</cp:coreProperties>
</file>